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27"/>
  </p:notesMasterIdLst>
  <p:sldIdLst>
    <p:sldId id="273" r:id="rId6"/>
    <p:sldId id="274" r:id="rId7"/>
    <p:sldId id="259" r:id="rId8"/>
    <p:sldId id="258" r:id="rId9"/>
    <p:sldId id="271" r:id="rId10"/>
    <p:sldId id="270" r:id="rId11"/>
    <p:sldId id="264" r:id="rId12"/>
    <p:sldId id="265" r:id="rId13"/>
    <p:sldId id="272" r:id="rId14"/>
    <p:sldId id="269" r:id="rId15"/>
    <p:sldId id="267" r:id="rId16"/>
    <p:sldId id="268" r:id="rId17"/>
    <p:sldId id="276" r:id="rId18"/>
    <p:sldId id="260" r:id="rId19"/>
    <p:sldId id="266" r:id="rId20"/>
    <p:sldId id="277" r:id="rId21"/>
    <p:sldId id="278" r:id="rId22"/>
    <p:sldId id="279" r:id="rId23"/>
    <p:sldId id="261" r:id="rId24"/>
    <p:sldId id="263" r:id="rId25"/>
    <p:sldId id="2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CF70024-8577-4EBE-8620-BEC991DFF119}">
          <p14:sldIdLst>
            <p14:sldId id="273"/>
            <p14:sldId id="274"/>
            <p14:sldId id="259"/>
            <p14:sldId id="258"/>
            <p14:sldId id="271"/>
            <p14:sldId id="270"/>
            <p14:sldId id="264"/>
            <p14:sldId id="265"/>
            <p14:sldId id="272"/>
            <p14:sldId id="269"/>
            <p14:sldId id="267"/>
            <p14:sldId id="268"/>
            <p14:sldId id="276"/>
            <p14:sldId id="260"/>
            <p14:sldId id="266"/>
            <p14:sldId id="277"/>
            <p14:sldId id="278"/>
            <p14:sldId id="279"/>
            <p14:sldId id="261"/>
            <p14:sldId id="263"/>
            <p14:sldId id="2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FA3EC3-DDFA-4899-A5D3-7FF1D0C96EC7}" v="3448" dt="2020-04-25T01:49:08.012"/>
    <p1510:client id="{2AE869F3-2AF1-4970-8FE1-2576C60F096B}" v="2125" dt="2020-04-25T06:28:41.334"/>
    <p1510:client id="{2FAD97D9-D01C-764C-B22B-0CD13BFB3AFD}" v="382" dt="2020-04-25T05:22:32.384"/>
    <p1510:client id="{3F9D23A6-D910-413E-BAE2-84B2DE3C6C36}" v="141" dt="2020-04-24T23:47:38.057"/>
    <p1510:client id="{59F71068-B7C6-4012-A4D1-5BE569A96ADB}" v="21" dt="2020-04-25T06:16:48.991"/>
    <p1510:client id="{6FFB4E70-76E0-4B37-AD22-D2435A5C0731}" v="649" dt="2020-04-25T03:59:29.017"/>
    <p1510:client id="{8576E03B-DFDE-47ED-B46E-AB129FCC08CA}" v="4" dt="2020-04-25T00:42:09.971"/>
    <p1510:client id="{ABF532D3-B86C-4137-A138-71E9BD97621B}" v="15" dt="2020-04-30T04:51:17.895"/>
    <p1510:client id="{B3FD5310-98A8-431E-A0AB-4BB7B0CC28AA}" v="2" dt="2020-04-25T05:36:44.878"/>
    <p1510:client id="{CAE13567-DF5C-4EC3-85B4-0C33F9E780E1}" v="11" dt="2020-04-25T04:25:25.313"/>
    <p1510:client id="{EC19AD2F-D082-4E1C-AD70-F8DF28831C6B}" v="5" dt="2020-04-25T05:22:12.334"/>
    <p1510:client id="{FC7EEADF-FB8A-4B0D-A775-3CA047967AE3}" v="82" dt="2020-04-24T21:56:01.5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ckary Retzlaff" userId="S::zmr25@nau.edu::b92980c8-79ea-4b69-b024-d3f8b619ba6b" providerId="AD" clId="Web-{8576E03B-DFDE-47ED-B46E-AB129FCC08CA}"/>
    <pc:docChg chg="modSld">
      <pc:chgData name="Zackary Retzlaff" userId="S::zmr25@nau.edu::b92980c8-79ea-4b69-b024-d3f8b619ba6b" providerId="AD" clId="Web-{8576E03B-DFDE-47ED-B46E-AB129FCC08CA}" dt="2020-04-25T00:42:08.283" v="2" actId="20577"/>
      <pc:docMkLst>
        <pc:docMk/>
      </pc:docMkLst>
      <pc:sldChg chg="modSp">
        <pc:chgData name="Zackary Retzlaff" userId="S::zmr25@nau.edu::b92980c8-79ea-4b69-b024-d3f8b619ba6b" providerId="AD" clId="Web-{8576E03B-DFDE-47ED-B46E-AB129FCC08CA}" dt="2020-04-25T00:42:08.283" v="2" actId="20577"/>
        <pc:sldMkLst>
          <pc:docMk/>
          <pc:sldMk cId="2517294291" sldId="272"/>
        </pc:sldMkLst>
        <pc:spChg chg="mod">
          <ac:chgData name="Zackary Retzlaff" userId="S::zmr25@nau.edu::b92980c8-79ea-4b69-b024-d3f8b619ba6b" providerId="AD" clId="Web-{8576E03B-DFDE-47ED-B46E-AB129FCC08CA}" dt="2020-04-25T00:42:08.283" v="2" actId="20577"/>
          <ac:spMkLst>
            <pc:docMk/>
            <pc:sldMk cId="2517294291" sldId="272"/>
            <ac:spMk id="5" creationId="{23F3F500-1B7D-46D9-A1AE-58752672032F}"/>
          </ac:spMkLst>
        </pc:spChg>
      </pc:sldChg>
    </pc:docChg>
  </pc:docChgLst>
  <pc:docChgLst>
    <pc:chgData name="Richard Anthony Campos" userId="S::rac469@nau.edu::2d315ffa-0eb9-4626-b2e7-02adbb0f43ed" providerId="AD" clId="Web-{ABF532D3-B86C-4137-A138-71E9BD97621B}"/>
    <pc:docChg chg="modSld">
      <pc:chgData name="Richard Anthony Campos" userId="S::rac469@nau.edu::2d315ffa-0eb9-4626-b2e7-02adbb0f43ed" providerId="AD" clId="Web-{ABF532D3-B86C-4137-A138-71E9BD97621B}" dt="2020-04-30T04:51:17.895" v="2" actId="1076"/>
      <pc:docMkLst>
        <pc:docMk/>
      </pc:docMkLst>
      <pc:sldChg chg="addSp delSp modSp">
        <pc:chgData name="Richard Anthony Campos" userId="S::rac469@nau.edu::2d315ffa-0eb9-4626-b2e7-02adbb0f43ed" providerId="AD" clId="Web-{ABF532D3-B86C-4137-A138-71E9BD97621B}" dt="2020-04-30T04:51:17.895" v="2" actId="1076"/>
        <pc:sldMkLst>
          <pc:docMk/>
          <pc:sldMk cId="2257536019" sldId="271"/>
        </pc:sldMkLst>
        <pc:picChg chg="add del">
          <ac:chgData name="Richard Anthony Campos" userId="S::rac469@nau.edu::2d315ffa-0eb9-4626-b2e7-02adbb0f43ed" providerId="AD" clId="Web-{ABF532D3-B86C-4137-A138-71E9BD97621B}" dt="2020-04-30T04:46:53.569" v="1"/>
          <ac:picMkLst>
            <pc:docMk/>
            <pc:sldMk cId="2257536019" sldId="271"/>
            <ac:picMk id="3" creationId="{BE557753-7F81-406D-B83D-089CBC394B05}"/>
          </ac:picMkLst>
        </pc:picChg>
        <pc:picChg chg="mod">
          <ac:chgData name="Richard Anthony Campos" userId="S::rac469@nau.edu::2d315ffa-0eb9-4626-b2e7-02adbb0f43ed" providerId="AD" clId="Web-{ABF532D3-B86C-4137-A138-71E9BD97621B}" dt="2020-04-30T04:51:17.895" v="2" actId="1076"/>
          <ac:picMkLst>
            <pc:docMk/>
            <pc:sldMk cId="2257536019" sldId="271"/>
            <ac:picMk id="5" creationId="{DB664FB0-D62B-4BBD-9061-DEB3524D6691}"/>
          </ac:picMkLst>
        </pc:picChg>
      </pc:sldChg>
    </pc:docChg>
  </pc:docChgLst>
  <pc:docChgLst>
    <pc:chgData name="Jacqueline Nicole Fonseca" userId="S::jacqueline.fonseca@nau.edu::185a8c8d-6028-47a9-9f9a-540d8dc29d96" providerId="AD" clId="Web-{6FFB4E70-76E0-4B37-AD22-D2435A5C0731}"/>
    <pc:docChg chg="addSld delSld modSld modSection">
      <pc:chgData name="Jacqueline Nicole Fonseca" userId="S::jacqueline.fonseca@nau.edu::185a8c8d-6028-47a9-9f9a-540d8dc29d96" providerId="AD" clId="Web-{6FFB4E70-76E0-4B37-AD22-D2435A5C0731}" dt="2020-04-25T03:59:29.017" v="645"/>
      <pc:docMkLst>
        <pc:docMk/>
      </pc:docMkLst>
      <pc:sldChg chg="addSp modSp">
        <pc:chgData name="Jacqueline Nicole Fonseca" userId="S::jacqueline.fonseca@nau.edu::185a8c8d-6028-47a9-9f9a-540d8dc29d96" providerId="AD" clId="Web-{6FFB4E70-76E0-4B37-AD22-D2435A5C0731}" dt="2020-04-25T03:01:18.017" v="91" actId="1076"/>
        <pc:sldMkLst>
          <pc:docMk/>
          <pc:sldMk cId="3264631796" sldId="259"/>
        </pc:sldMkLst>
        <pc:spChg chg="add mod">
          <ac:chgData name="Jacqueline Nicole Fonseca" userId="S::jacqueline.fonseca@nau.edu::185a8c8d-6028-47a9-9f9a-540d8dc29d96" providerId="AD" clId="Web-{6FFB4E70-76E0-4B37-AD22-D2435A5C0731}" dt="2020-04-25T03:01:18.017" v="91" actId="1076"/>
          <ac:spMkLst>
            <pc:docMk/>
            <pc:sldMk cId="3264631796" sldId="259"/>
            <ac:spMk id="3" creationId="{42DD4E21-3BA0-4B80-A53A-7A9B5E628496}"/>
          </ac:spMkLst>
        </pc:spChg>
        <pc:graphicFrameChg chg="mod">
          <ac:chgData name="Jacqueline Nicole Fonseca" userId="S::jacqueline.fonseca@nau.edu::185a8c8d-6028-47a9-9f9a-540d8dc29d96" providerId="AD" clId="Web-{6FFB4E70-76E0-4B37-AD22-D2435A5C0731}" dt="2020-04-25T03:01:14.517" v="90" actId="1076"/>
          <ac:graphicFrameMkLst>
            <pc:docMk/>
            <pc:sldMk cId="3264631796" sldId="259"/>
            <ac:graphicFrameMk id="6" creationId="{1D99E425-1653-40DE-AA89-9E0827799B41}"/>
          </ac:graphicFrameMkLst>
        </pc:graphicFrameChg>
      </pc:sldChg>
      <pc:sldChg chg="modSp">
        <pc:chgData name="Jacqueline Nicole Fonseca" userId="S::jacqueline.fonseca@nau.edu::185a8c8d-6028-47a9-9f9a-540d8dc29d96" providerId="AD" clId="Web-{6FFB4E70-76E0-4B37-AD22-D2435A5C0731}" dt="2020-04-25T02:10:54.166" v="7" actId="20577"/>
        <pc:sldMkLst>
          <pc:docMk/>
          <pc:sldMk cId="2125005076" sldId="260"/>
        </pc:sldMkLst>
        <pc:spChg chg="mod">
          <ac:chgData name="Jacqueline Nicole Fonseca" userId="S::jacqueline.fonseca@nau.edu::185a8c8d-6028-47a9-9f9a-540d8dc29d96" providerId="AD" clId="Web-{6FFB4E70-76E0-4B37-AD22-D2435A5C0731}" dt="2020-04-25T02:10:54.166" v="7" actId="20577"/>
          <ac:spMkLst>
            <pc:docMk/>
            <pc:sldMk cId="2125005076" sldId="260"/>
            <ac:spMk id="4" creationId="{13929D6C-C2C8-4A26-9FA0-F1B2F2868B01}"/>
          </ac:spMkLst>
        </pc:spChg>
      </pc:sldChg>
      <pc:sldChg chg="modSp">
        <pc:chgData name="Jacqueline Nicole Fonseca" userId="S::jacqueline.fonseca@nau.edu::185a8c8d-6028-47a9-9f9a-540d8dc29d96" providerId="AD" clId="Web-{6FFB4E70-76E0-4B37-AD22-D2435A5C0731}" dt="2020-04-25T02:11:02.463" v="9" actId="20577"/>
        <pc:sldMkLst>
          <pc:docMk/>
          <pc:sldMk cId="1800652711" sldId="266"/>
        </pc:sldMkLst>
        <pc:spChg chg="mod">
          <ac:chgData name="Jacqueline Nicole Fonseca" userId="S::jacqueline.fonseca@nau.edu::185a8c8d-6028-47a9-9f9a-540d8dc29d96" providerId="AD" clId="Web-{6FFB4E70-76E0-4B37-AD22-D2435A5C0731}" dt="2020-04-25T02:11:02.463" v="9" actId="20577"/>
          <ac:spMkLst>
            <pc:docMk/>
            <pc:sldMk cId="1800652711" sldId="266"/>
            <ac:spMk id="4" creationId="{5499874B-031F-4B69-833F-3A9451AA7DD2}"/>
          </ac:spMkLst>
        </pc:spChg>
      </pc:sldChg>
      <pc:sldChg chg="addSp delSp modSp">
        <pc:chgData name="Jacqueline Nicole Fonseca" userId="S::jacqueline.fonseca@nau.edu::185a8c8d-6028-47a9-9f9a-540d8dc29d96" providerId="AD" clId="Web-{6FFB4E70-76E0-4B37-AD22-D2435A5C0731}" dt="2020-04-25T03:59:10.423" v="644" actId="1076"/>
        <pc:sldMkLst>
          <pc:docMk/>
          <pc:sldMk cId="3213564981" sldId="267"/>
        </pc:sldMkLst>
        <pc:spChg chg="mod">
          <ac:chgData name="Jacqueline Nicole Fonseca" userId="S::jacqueline.fonseca@nau.edu::185a8c8d-6028-47a9-9f9a-540d8dc29d96" providerId="AD" clId="Web-{6FFB4E70-76E0-4B37-AD22-D2435A5C0731}" dt="2020-04-25T03:01:36.891" v="92" actId="20577"/>
          <ac:spMkLst>
            <pc:docMk/>
            <pc:sldMk cId="3213564981" sldId="267"/>
            <ac:spMk id="2" creationId="{FB3B3F51-5DED-485A-9487-64D61488878A}"/>
          </ac:spMkLst>
        </pc:spChg>
        <pc:spChg chg="add mod">
          <ac:chgData name="Jacqueline Nicole Fonseca" userId="S::jacqueline.fonseca@nau.edu::185a8c8d-6028-47a9-9f9a-540d8dc29d96" providerId="AD" clId="Web-{6FFB4E70-76E0-4B37-AD22-D2435A5C0731}" dt="2020-04-25T03:59:10.423" v="644" actId="1076"/>
          <ac:spMkLst>
            <pc:docMk/>
            <pc:sldMk cId="3213564981" sldId="267"/>
            <ac:spMk id="3" creationId="{74E4953E-EF86-480F-A407-A94C6C9F0B2B}"/>
          </ac:spMkLst>
        </pc:spChg>
        <pc:spChg chg="del">
          <ac:chgData name="Jacqueline Nicole Fonseca" userId="S::jacqueline.fonseca@nau.edu::185a8c8d-6028-47a9-9f9a-540d8dc29d96" providerId="AD" clId="Web-{6FFB4E70-76E0-4B37-AD22-D2435A5C0731}" dt="2020-04-25T03:11:12.400" v="96"/>
          <ac:spMkLst>
            <pc:docMk/>
            <pc:sldMk cId="3213564981" sldId="267"/>
            <ac:spMk id="3" creationId="{C2AD29B0-563F-411A-B8FA-786870644299}"/>
          </ac:spMkLst>
        </pc:spChg>
        <pc:spChg chg="add mod">
          <ac:chgData name="Jacqueline Nicole Fonseca" userId="S::jacqueline.fonseca@nau.edu::185a8c8d-6028-47a9-9f9a-540d8dc29d96" providerId="AD" clId="Web-{6FFB4E70-76E0-4B37-AD22-D2435A5C0731}" dt="2020-04-25T03:13:58.476" v="159" actId="20577"/>
          <ac:spMkLst>
            <pc:docMk/>
            <pc:sldMk cId="3213564981" sldId="267"/>
            <ac:spMk id="7" creationId="{2814F8FF-3069-437C-9DDF-51D91099BB56}"/>
          </ac:spMkLst>
        </pc:spChg>
        <pc:picChg chg="add mod ord">
          <ac:chgData name="Jacqueline Nicole Fonseca" userId="S::jacqueline.fonseca@nau.edu::185a8c8d-6028-47a9-9f9a-540d8dc29d96" providerId="AD" clId="Web-{6FFB4E70-76E0-4B37-AD22-D2435A5C0731}" dt="2020-04-25T03:11:45.353" v="106" actId="1076"/>
          <ac:picMkLst>
            <pc:docMk/>
            <pc:sldMk cId="3213564981" sldId="267"/>
            <ac:picMk id="5" creationId="{D54961FC-5E6A-4F0E-88B8-59D1FD55EAAC}"/>
          </ac:picMkLst>
        </pc:picChg>
      </pc:sldChg>
      <pc:sldChg chg="addSp modSp">
        <pc:chgData name="Jacqueline Nicole Fonseca" userId="S::jacqueline.fonseca@nau.edu::185a8c8d-6028-47a9-9f9a-540d8dc29d96" providerId="AD" clId="Web-{6FFB4E70-76E0-4B37-AD22-D2435A5C0731}" dt="2020-04-25T03:00:01.643" v="16" actId="20577"/>
        <pc:sldMkLst>
          <pc:docMk/>
          <pc:sldMk cId="1606281006" sldId="277"/>
        </pc:sldMkLst>
        <pc:spChg chg="add mod">
          <ac:chgData name="Jacqueline Nicole Fonseca" userId="S::jacqueline.fonseca@nau.edu::185a8c8d-6028-47a9-9f9a-540d8dc29d96" providerId="AD" clId="Web-{6FFB4E70-76E0-4B37-AD22-D2435A5C0731}" dt="2020-04-25T03:00:01.643" v="16" actId="20577"/>
          <ac:spMkLst>
            <pc:docMk/>
            <pc:sldMk cId="1606281006" sldId="277"/>
            <ac:spMk id="4" creationId="{69657490-9425-480C-8488-7D7DF5F1385F}"/>
          </ac:spMkLst>
        </pc:spChg>
      </pc:sldChg>
      <pc:sldChg chg="addSp modSp">
        <pc:chgData name="Jacqueline Nicole Fonseca" userId="S::jacqueline.fonseca@nau.edu::185a8c8d-6028-47a9-9f9a-540d8dc29d96" providerId="AD" clId="Web-{6FFB4E70-76E0-4B37-AD22-D2435A5C0731}" dt="2020-04-25T03:00:10.533" v="23" actId="20577"/>
        <pc:sldMkLst>
          <pc:docMk/>
          <pc:sldMk cId="3902405774" sldId="278"/>
        </pc:sldMkLst>
        <pc:spChg chg="add mod">
          <ac:chgData name="Jacqueline Nicole Fonseca" userId="S::jacqueline.fonseca@nau.edu::185a8c8d-6028-47a9-9f9a-540d8dc29d96" providerId="AD" clId="Web-{6FFB4E70-76E0-4B37-AD22-D2435A5C0731}" dt="2020-04-25T03:00:10.533" v="23" actId="20577"/>
          <ac:spMkLst>
            <pc:docMk/>
            <pc:sldMk cId="3902405774" sldId="278"/>
            <ac:spMk id="4" creationId="{2AB5C49D-D389-49B4-98E0-CD593AC3B30A}"/>
          </ac:spMkLst>
        </pc:spChg>
      </pc:sldChg>
      <pc:sldChg chg="addSp modSp">
        <pc:chgData name="Jacqueline Nicole Fonseca" userId="S::jacqueline.fonseca@nau.edu::185a8c8d-6028-47a9-9f9a-540d8dc29d96" providerId="AD" clId="Web-{6FFB4E70-76E0-4B37-AD22-D2435A5C0731}" dt="2020-04-25T03:12:21.509" v="107" actId="20577"/>
        <pc:sldMkLst>
          <pc:docMk/>
          <pc:sldMk cId="1914445901" sldId="279"/>
        </pc:sldMkLst>
        <pc:spChg chg="mod">
          <ac:chgData name="Jacqueline Nicole Fonseca" userId="S::jacqueline.fonseca@nau.edu::185a8c8d-6028-47a9-9f9a-540d8dc29d96" providerId="AD" clId="Web-{6FFB4E70-76E0-4B37-AD22-D2435A5C0731}" dt="2020-04-25T03:12:21.509" v="107" actId="20577"/>
          <ac:spMkLst>
            <pc:docMk/>
            <pc:sldMk cId="1914445901" sldId="279"/>
            <ac:spMk id="3" creationId="{34D38428-E65F-4EDA-B9F2-4D54770A8783}"/>
          </ac:spMkLst>
        </pc:spChg>
        <pc:spChg chg="add mod">
          <ac:chgData name="Jacqueline Nicole Fonseca" userId="S::jacqueline.fonseca@nau.edu::185a8c8d-6028-47a9-9f9a-540d8dc29d96" providerId="AD" clId="Web-{6FFB4E70-76E0-4B37-AD22-D2435A5C0731}" dt="2020-04-25T03:00:29.783" v="28" actId="1076"/>
          <ac:spMkLst>
            <pc:docMk/>
            <pc:sldMk cId="1914445901" sldId="279"/>
            <ac:spMk id="4" creationId="{D380117F-D25B-4933-9A82-24A8F0697326}"/>
          </ac:spMkLst>
        </pc:spChg>
      </pc:sldChg>
      <pc:sldChg chg="add del replId">
        <pc:chgData name="Jacqueline Nicole Fonseca" userId="S::jacqueline.fonseca@nau.edu::185a8c8d-6028-47a9-9f9a-540d8dc29d96" providerId="AD" clId="Web-{6FFB4E70-76E0-4B37-AD22-D2435A5C0731}" dt="2020-04-25T03:59:29.017" v="645"/>
        <pc:sldMkLst>
          <pc:docMk/>
          <pc:sldMk cId="3620207770" sldId="280"/>
        </pc:sldMkLst>
      </pc:sldChg>
    </pc:docChg>
  </pc:docChgLst>
  <pc:docChgLst>
    <pc:chgData name="Richard Anthony Campos" userId="S::rac469@nau.edu::2d315ffa-0eb9-4626-b2e7-02adbb0f43ed" providerId="AD" clId="Web-{2AE869F3-2AF1-4970-8FE1-2576C60F096B}"/>
    <pc:docChg chg="modSld">
      <pc:chgData name="Richard Anthony Campos" userId="S::rac469@nau.edu::2d315ffa-0eb9-4626-b2e7-02adbb0f43ed" providerId="AD" clId="Web-{2AE869F3-2AF1-4970-8FE1-2576C60F096B}" dt="2020-04-25T06:28:41.334" v="2120" actId="20577"/>
      <pc:docMkLst>
        <pc:docMk/>
      </pc:docMkLst>
      <pc:sldChg chg="modSp">
        <pc:chgData name="Richard Anthony Campos" userId="S::rac469@nau.edu::2d315ffa-0eb9-4626-b2e7-02adbb0f43ed" providerId="AD" clId="Web-{2AE869F3-2AF1-4970-8FE1-2576C60F096B}" dt="2020-04-25T06:17:30.401" v="2113" actId="20577"/>
        <pc:sldMkLst>
          <pc:docMk/>
          <pc:sldMk cId="2125005076" sldId="260"/>
        </pc:sldMkLst>
        <pc:spChg chg="mod">
          <ac:chgData name="Richard Anthony Campos" userId="S::rac469@nau.edu::2d315ffa-0eb9-4626-b2e7-02adbb0f43ed" providerId="AD" clId="Web-{2AE869F3-2AF1-4970-8FE1-2576C60F096B}" dt="2020-04-25T06:17:30.401" v="2113" actId="20577"/>
          <ac:spMkLst>
            <pc:docMk/>
            <pc:sldMk cId="2125005076" sldId="260"/>
            <ac:spMk id="3" creationId="{7B40E270-A356-49CD-88FD-0C116DF6F39D}"/>
          </ac:spMkLst>
        </pc:spChg>
      </pc:sldChg>
      <pc:sldChg chg="addSp delSp modSp">
        <pc:chgData name="Richard Anthony Campos" userId="S::rac469@nau.edu::2d315ffa-0eb9-4626-b2e7-02adbb0f43ed" providerId="AD" clId="Web-{2AE869F3-2AF1-4970-8FE1-2576C60F096B}" dt="2020-04-25T04:18:04.734" v="1843" actId="14100"/>
        <pc:sldMkLst>
          <pc:docMk/>
          <pc:sldMk cId="2426396062" sldId="263"/>
        </pc:sldMkLst>
        <pc:spChg chg="del">
          <ac:chgData name="Richard Anthony Campos" userId="S::rac469@nau.edu::2d315ffa-0eb9-4626-b2e7-02adbb0f43ed" providerId="AD" clId="Web-{2AE869F3-2AF1-4970-8FE1-2576C60F096B}" dt="2020-04-25T03:23:03.118" v="321"/>
          <ac:spMkLst>
            <pc:docMk/>
            <pc:sldMk cId="2426396062" sldId="263"/>
            <ac:spMk id="3" creationId="{20FADF9C-08FB-415F-AAE2-51F9B3024767}"/>
          </ac:spMkLst>
        </pc:spChg>
        <pc:spChg chg="add del mod">
          <ac:chgData name="Richard Anthony Campos" userId="S::rac469@nau.edu::2d315ffa-0eb9-4626-b2e7-02adbb0f43ed" providerId="AD" clId="Web-{2AE869F3-2AF1-4970-8FE1-2576C60F096B}" dt="2020-04-25T03:26:27.663" v="332"/>
          <ac:spMkLst>
            <pc:docMk/>
            <pc:sldMk cId="2426396062" sldId="263"/>
            <ac:spMk id="10" creationId="{8F4FF830-C523-4563-B808-0023C9E9EB33}"/>
          </ac:spMkLst>
        </pc:spChg>
        <pc:spChg chg="add mod">
          <ac:chgData name="Richard Anthony Campos" userId="S::rac469@nau.edu::2d315ffa-0eb9-4626-b2e7-02adbb0f43ed" providerId="AD" clId="Web-{2AE869F3-2AF1-4970-8FE1-2576C60F096B}" dt="2020-04-25T04:17:57.703" v="1841" actId="14100"/>
          <ac:spMkLst>
            <pc:docMk/>
            <pc:sldMk cId="2426396062" sldId="263"/>
            <ac:spMk id="11" creationId="{3F94947D-3030-4339-A9D8-400BFD6B42A9}"/>
          </ac:spMkLst>
        </pc:spChg>
        <pc:picChg chg="add del mod ord modCrop">
          <ac:chgData name="Richard Anthony Campos" userId="S::rac469@nau.edu::2d315ffa-0eb9-4626-b2e7-02adbb0f43ed" providerId="AD" clId="Web-{2AE869F3-2AF1-4970-8FE1-2576C60F096B}" dt="2020-04-25T03:26:17.023" v="327"/>
          <ac:picMkLst>
            <pc:docMk/>
            <pc:sldMk cId="2426396062" sldId="263"/>
            <ac:picMk id="5" creationId="{E2458C7D-1850-47A5-8D1A-B74608BC8635}"/>
          </ac:picMkLst>
        </pc:picChg>
        <pc:picChg chg="add mod modCrop">
          <ac:chgData name="Richard Anthony Campos" userId="S::rac469@nau.edu::2d315ffa-0eb9-4626-b2e7-02adbb0f43ed" providerId="AD" clId="Web-{2AE869F3-2AF1-4970-8FE1-2576C60F096B}" dt="2020-04-25T04:18:04.734" v="1843" actId="14100"/>
          <ac:picMkLst>
            <pc:docMk/>
            <pc:sldMk cId="2426396062" sldId="263"/>
            <ac:picMk id="7" creationId="{43BA5517-05C9-4FFC-85EA-B30E8B4B264A}"/>
          </ac:picMkLst>
        </pc:picChg>
      </pc:sldChg>
      <pc:sldChg chg="modSp">
        <pc:chgData name="Richard Anthony Campos" userId="S::rac469@nau.edu::2d315ffa-0eb9-4626-b2e7-02adbb0f43ed" providerId="AD" clId="Web-{2AE869F3-2AF1-4970-8FE1-2576C60F096B}" dt="2020-04-25T03:38:29.358" v="742" actId="20577"/>
        <pc:sldMkLst>
          <pc:docMk/>
          <pc:sldMk cId="1800652711" sldId="266"/>
        </pc:sldMkLst>
        <pc:spChg chg="mod">
          <ac:chgData name="Richard Anthony Campos" userId="S::rac469@nau.edu::2d315ffa-0eb9-4626-b2e7-02adbb0f43ed" providerId="AD" clId="Web-{2AE869F3-2AF1-4970-8FE1-2576C60F096B}" dt="2020-04-25T03:38:29.358" v="742" actId="20577"/>
          <ac:spMkLst>
            <pc:docMk/>
            <pc:sldMk cId="1800652711" sldId="266"/>
            <ac:spMk id="3" creationId="{3A73A7FC-5805-4D2F-960A-7D88DB707969}"/>
          </ac:spMkLst>
        </pc:spChg>
      </pc:sldChg>
      <pc:sldChg chg="addSp modSp">
        <pc:chgData name="Richard Anthony Campos" userId="S::rac469@nau.edu::2d315ffa-0eb9-4626-b2e7-02adbb0f43ed" providerId="AD" clId="Web-{2AE869F3-2AF1-4970-8FE1-2576C60F096B}" dt="2020-04-25T06:28:35.459" v="2118" actId="20577"/>
        <pc:sldMkLst>
          <pc:docMk/>
          <pc:sldMk cId="886195768" sldId="269"/>
        </pc:sldMkLst>
        <pc:spChg chg="mod">
          <ac:chgData name="Richard Anthony Campos" userId="S::rac469@nau.edu::2d315ffa-0eb9-4626-b2e7-02adbb0f43ed" providerId="AD" clId="Web-{2AE869F3-2AF1-4970-8FE1-2576C60F096B}" dt="2020-04-25T06:28:35.459" v="2118" actId="20577"/>
          <ac:spMkLst>
            <pc:docMk/>
            <pc:sldMk cId="886195768" sldId="269"/>
            <ac:spMk id="2" creationId="{FB3B3F51-5DED-485A-9487-64D61488878A}"/>
          </ac:spMkLst>
        </pc:spChg>
        <pc:spChg chg="add mod">
          <ac:chgData name="Richard Anthony Campos" userId="S::rac469@nau.edu::2d315ffa-0eb9-4626-b2e7-02adbb0f43ed" providerId="AD" clId="Web-{2AE869F3-2AF1-4970-8FE1-2576C60F096B}" dt="2020-04-25T04:23:04.824" v="2019" actId="20577"/>
          <ac:spMkLst>
            <pc:docMk/>
            <pc:sldMk cId="886195768" sldId="269"/>
            <ac:spMk id="3" creationId="{0837D759-2D0C-421F-A3A0-99A52993D6B2}"/>
          </ac:spMkLst>
        </pc:spChg>
        <pc:spChg chg="mod">
          <ac:chgData name="Richard Anthony Campos" userId="S::rac469@nau.edu::2d315ffa-0eb9-4626-b2e7-02adbb0f43ed" providerId="AD" clId="Web-{2AE869F3-2AF1-4970-8FE1-2576C60F096B}" dt="2020-04-25T05:02:59.415" v="2103" actId="20577"/>
          <ac:spMkLst>
            <pc:docMk/>
            <pc:sldMk cId="886195768" sldId="269"/>
            <ac:spMk id="7" creationId="{226C522C-4960-4978-B42B-1ACA13186417}"/>
          </ac:spMkLst>
        </pc:spChg>
        <pc:picChg chg="mod">
          <ac:chgData name="Richard Anthony Campos" userId="S::rac469@nau.edu::2d315ffa-0eb9-4626-b2e7-02adbb0f43ed" providerId="AD" clId="Web-{2AE869F3-2AF1-4970-8FE1-2576C60F096B}" dt="2020-04-25T04:22:19.997" v="1950" actId="1076"/>
          <ac:picMkLst>
            <pc:docMk/>
            <pc:sldMk cId="886195768" sldId="269"/>
            <ac:picMk id="5" creationId="{0399415E-DD32-4583-9816-D0E66FE4807D}"/>
          </ac:picMkLst>
        </pc:picChg>
        <pc:picChg chg="mod">
          <ac:chgData name="Richard Anthony Campos" userId="S::rac469@nau.edu::2d315ffa-0eb9-4626-b2e7-02adbb0f43ed" providerId="AD" clId="Web-{2AE869F3-2AF1-4970-8FE1-2576C60F096B}" dt="2020-04-25T06:20:50.900" v="2117" actId="14100"/>
          <ac:picMkLst>
            <pc:docMk/>
            <pc:sldMk cId="886195768" sldId="269"/>
            <ac:picMk id="8" creationId="{01988189-E94B-4DEC-BF82-C47936A037FC}"/>
          </ac:picMkLst>
        </pc:picChg>
      </pc:sldChg>
      <pc:sldChg chg="modSp">
        <pc:chgData name="Richard Anthony Campos" userId="S::rac469@nau.edu::2d315ffa-0eb9-4626-b2e7-02adbb0f43ed" providerId="AD" clId="Web-{2AE869F3-2AF1-4970-8FE1-2576C60F096B}" dt="2020-04-25T03:36:16.360" v="739" actId="20577"/>
        <pc:sldMkLst>
          <pc:docMk/>
          <pc:sldMk cId="3256283416" sldId="275"/>
        </pc:sldMkLst>
        <pc:spChg chg="mod">
          <ac:chgData name="Richard Anthony Campos" userId="S::rac469@nau.edu::2d315ffa-0eb9-4626-b2e7-02adbb0f43ed" providerId="AD" clId="Web-{2AE869F3-2AF1-4970-8FE1-2576C60F096B}" dt="2020-04-25T03:36:16.360" v="739" actId="20577"/>
          <ac:spMkLst>
            <pc:docMk/>
            <pc:sldMk cId="3256283416" sldId="275"/>
            <ac:spMk id="3" creationId="{AD1D95E3-3143-45F1-9FA6-19DDCFBA40FB}"/>
          </ac:spMkLst>
        </pc:spChg>
      </pc:sldChg>
    </pc:docChg>
  </pc:docChgLst>
  <pc:docChgLst>
    <pc:chgData name="Richard Anthony Campos" userId="S::rac469@nau.edu::2d315ffa-0eb9-4626-b2e7-02adbb0f43ed" providerId="AD" clId="Web-{3F9D23A6-D910-413E-BAE2-84B2DE3C6C36}"/>
    <pc:docChg chg="modSld">
      <pc:chgData name="Richard Anthony Campos" userId="S::rac469@nau.edu::2d315ffa-0eb9-4626-b2e7-02adbb0f43ed" providerId="AD" clId="Web-{3F9D23A6-D910-413E-BAE2-84B2DE3C6C36}" dt="2020-04-24T23:47:38.057" v="139" actId="20577"/>
      <pc:docMkLst>
        <pc:docMk/>
      </pc:docMkLst>
      <pc:sldChg chg="addSp delSp modSp">
        <pc:chgData name="Richard Anthony Campos" userId="S::rac469@nau.edu::2d315ffa-0eb9-4626-b2e7-02adbb0f43ed" providerId="AD" clId="Web-{3F9D23A6-D910-413E-BAE2-84B2DE3C6C36}" dt="2020-04-24T23:47:38.057" v="138" actId="20577"/>
        <pc:sldMkLst>
          <pc:docMk/>
          <pc:sldMk cId="886195768" sldId="269"/>
        </pc:sldMkLst>
        <pc:spChg chg="add del">
          <ac:chgData name="Richard Anthony Campos" userId="S::rac469@nau.edu::2d315ffa-0eb9-4626-b2e7-02adbb0f43ed" providerId="AD" clId="Web-{3F9D23A6-D910-413E-BAE2-84B2DE3C6C36}" dt="2020-04-24T23:33:45.848" v="6"/>
          <ac:spMkLst>
            <pc:docMk/>
            <pc:sldMk cId="886195768" sldId="269"/>
            <ac:spMk id="3" creationId="{3341A38A-DA60-49CB-ABE8-A24E77C7EEBB}"/>
          </ac:spMkLst>
        </pc:spChg>
        <pc:spChg chg="del">
          <ac:chgData name="Richard Anthony Campos" userId="S::rac469@nau.edu::2d315ffa-0eb9-4626-b2e7-02adbb0f43ed" providerId="AD" clId="Web-{3F9D23A6-D910-413E-BAE2-84B2DE3C6C36}" dt="2020-04-24T22:41:23.424" v="0"/>
          <ac:spMkLst>
            <pc:docMk/>
            <pc:sldMk cId="886195768" sldId="269"/>
            <ac:spMk id="3" creationId="{C2AD29B0-563F-411A-B8FA-786870644299}"/>
          </ac:spMkLst>
        </pc:spChg>
        <pc:spChg chg="add mod">
          <ac:chgData name="Richard Anthony Campos" userId="S::rac469@nau.edu::2d315ffa-0eb9-4626-b2e7-02adbb0f43ed" providerId="AD" clId="Web-{3F9D23A6-D910-413E-BAE2-84B2DE3C6C36}" dt="2020-04-24T23:47:38.057" v="138" actId="20577"/>
          <ac:spMkLst>
            <pc:docMk/>
            <pc:sldMk cId="886195768" sldId="269"/>
            <ac:spMk id="7" creationId="{226C522C-4960-4978-B42B-1ACA13186417}"/>
          </ac:spMkLst>
        </pc:spChg>
        <pc:picChg chg="add mod ord">
          <ac:chgData name="Richard Anthony Campos" userId="S::rac469@nau.edu::2d315ffa-0eb9-4626-b2e7-02adbb0f43ed" providerId="AD" clId="Web-{3F9D23A6-D910-413E-BAE2-84B2DE3C6C36}" dt="2020-04-24T23:33:52.707" v="8" actId="1076"/>
          <ac:picMkLst>
            <pc:docMk/>
            <pc:sldMk cId="886195768" sldId="269"/>
            <ac:picMk id="5" creationId="{0399415E-DD32-4583-9816-D0E66FE4807D}"/>
          </ac:picMkLst>
        </pc:picChg>
      </pc:sldChg>
    </pc:docChg>
  </pc:docChgLst>
  <pc:docChgLst>
    <pc:chgData name="Jacqueline Nicole Fonseca" userId="S::jacqueline.fonseca@nau.edu::185a8c8d-6028-47a9-9f9a-540d8dc29d96" providerId="AD" clId="Web-{0AC213FD-DA65-4B45-8EE4-2FB59D973524}"/>
    <pc:docChg chg="addSld modSld">
      <pc:chgData name="Jacqueline Nicole Fonseca" userId="S::jacqueline.fonseca@nau.edu::185a8c8d-6028-47a9-9f9a-540d8dc29d96" providerId="AD" clId="Web-{0AC213FD-DA65-4B45-8EE4-2FB59D973524}" dt="2020-04-16T17:22:07.330" v="307" actId="20577"/>
      <pc:docMkLst>
        <pc:docMk/>
      </pc:docMkLst>
      <pc:sldChg chg="modSp">
        <pc:chgData name="Jacqueline Nicole Fonseca" userId="S::jacqueline.fonseca@nau.edu::185a8c8d-6028-47a9-9f9a-540d8dc29d96" providerId="AD" clId="Web-{0AC213FD-DA65-4B45-8EE4-2FB59D973524}" dt="2020-04-16T17:19:21.301" v="177" actId="20577"/>
        <pc:sldMkLst>
          <pc:docMk/>
          <pc:sldMk cId="109857222" sldId="256"/>
        </pc:sldMkLst>
        <pc:spChg chg="mod">
          <ac:chgData name="Jacqueline Nicole Fonseca" userId="S::jacqueline.fonseca@nau.edu::185a8c8d-6028-47a9-9f9a-540d8dc29d96" providerId="AD" clId="Web-{0AC213FD-DA65-4B45-8EE4-2FB59D973524}" dt="2020-04-16T17:19:21.301" v="177" actId="20577"/>
          <ac:spMkLst>
            <pc:docMk/>
            <pc:sldMk cId="109857222" sldId="256"/>
            <ac:spMk id="3" creationId="{00000000-0000-0000-0000-000000000000}"/>
          </ac:spMkLst>
        </pc:spChg>
      </pc:sldChg>
      <pc:sldChg chg="modSp new modNotes">
        <pc:chgData name="Jacqueline Nicole Fonseca" userId="S::jacqueline.fonseca@nau.edu::185a8c8d-6028-47a9-9f9a-540d8dc29d96" providerId="AD" clId="Web-{0AC213FD-DA65-4B45-8EE4-2FB59D973524}" dt="2020-04-16T17:19:52.752" v="210"/>
        <pc:sldMkLst>
          <pc:docMk/>
          <pc:sldMk cId="1114110209" sldId="257"/>
        </pc:sldMkLst>
        <pc:spChg chg="mod">
          <ac:chgData name="Jacqueline Nicole Fonseca" userId="S::jacqueline.fonseca@nau.edu::185a8c8d-6028-47a9-9f9a-540d8dc29d96" providerId="AD" clId="Web-{0AC213FD-DA65-4B45-8EE4-2FB59D973524}" dt="2020-04-16T17:19:46.924" v="208" actId="20577"/>
          <ac:spMkLst>
            <pc:docMk/>
            <pc:sldMk cId="1114110209" sldId="257"/>
            <ac:spMk id="2" creationId="{017AF38F-9C3C-4CE8-9094-F9D6D96AF087}"/>
          </ac:spMkLst>
        </pc:spChg>
      </pc:sldChg>
      <pc:sldChg chg="modSp new">
        <pc:chgData name="Jacqueline Nicole Fonseca" userId="S::jacqueline.fonseca@nau.edu::185a8c8d-6028-47a9-9f9a-540d8dc29d96" providerId="AD" clId="Web-{0AC213FD-DA65-4B45-8EE4-2FB59D973524}" dt="2020-04-16T17:21:33.987" v="239" actId="20577"/>
        <pc:sldMkLst>
          <pc:docMk/>
          <pc:sldMk cId="2879658780" sldId="258"/>
        </pc:sldMkLst>
        <pc:spChg chg="mod">
          <ac:chgData name="Jacqueline Nicole Fonseca" userId="S::jacqueline.fonseca@nau.edu::185a8c8d-6028-47a9-9f9a-540d8dc29d96" providerId="AD" clId="Web-{0AC213FD-DA65-4B45-8EE4-2FB59D973524}" dt="2020-04-16T17:21:33.987" v="239" actId="20577"/>
          <ac:spMkLst>
            <pc:docMk/>
            <pc:sldMk cId="2879658780" sldId="258"/>
            <ac:spMk id="2" creationId="{0F0C53B1-C2B5-4230-AA57-94722DAB1211}"/>
          </ac:spMkLst>
        </pc:spChg>
      </pc:sldChg>
      <pc:sldChg chg="modSp new">
        <pc:chgData name="Jacqueline Nicole Fonseca" userId="S::jacqueline.fonseca@nau.edu::185a8c8d-6028-47a9-9f9a-540d8dc29d96" providerId="AD" clId="Web-{0AC213FD-DA65-4B45-8EE4-2FB59D973524}" dt="2020-04-16T17:21:48.112" v="275" actId="20577"/>
        <pc:sldMkLst>
          <pc:docMk/>
          <pc:sldMk cId="3264631796" sldId="259"/>
        </pc:sldMkLst>
        <pc:spChg chg="mod">
          <ac:chgData name="Jacqueline Nicole Fonseca" userId="S::jacqueline.fonseca@nau.edu::185a8c8d-6028-47a9-9f9a-540d8dc29d96" providerId="AD" clId="Web-{0AC213FD-DA65-4B45-8EE4-2FB59D973524}" dt="2020-04-16T17:21:48.112" v="275" actId="20577"/>
          <ac:spMkLst>
            <pc:docMk/>
            <pc:sldMk cId="3264631796" sldId="259"/>
            <ac:spMk id="2" creationId="{3A727AFA-ED78-489C-8732-661C065A726B}"/>
          </ac:spMkLst>
        </pc:spChg>
      </pc:sldChg>
      <pc:sldChg chg="modSp new">
        <pc:chgData name="Jacqueline Nicole Fonseca" userId="S::jacqueline.fonseca@nau.edu::185a8c8d-6028-47a9-9f9a-540d8dc29d96" providerId="AD" clId="Web-{0AC213FD-DA65-4B45-8EE4-2FB59D973524}" dt="2020-04-16T17:21:57.830" v="283" actId="20577"/>
        <pc:sldMkLst>
          <pc:docMk/>
          <pc:sldMk cId="2125005076" sldId="260"/>
        </pc:sldMkLst>
        <pc:spChg chg="mod">
          <ac:chgData name="Jacqueline Nicole Fonseca" userId="S::jacqueline.fonseca@nau.edu::185a8c8d-6028-47a9-9f9a-540d8dc29d96" providerId="AD" clId="Web-{0AC213FD-DA65-4B45-8EE4-2FB59D973524}" dt="2020-04-16T17:21:57.830" v="283" actId="20577"/>
          <ac:spMkLst>
            <pc:docMk/>
            <pc:sldMk cId="2125005076" sldId="260"/>
            <ac:spMk id="2" creationId="{590B5A79-6169-47D2-BE28-0A5A8FB7FD4F}"/>
          </ac:spMkLst>
        </pc:spChg>
      </pc:sldChg>
      <pc:sldChg chg="modSp new">
        <pc:chgData name="Jacqueline Nicole Fonseca" userId="S::jacqueline.fonseca@nau.edu::185a8c8d-6028-47a9-9f9a-540d8dc29d96" providerId="AD" clId="Web-{0AC213FD-DA65-4B45-8EE4-2FB59D973524}" dt="2020-04-16T17:22:07.299" v="305" actId="20577"/>
        <pc:sldMkLst>
          <pc:docMk/>
          <pc:sldMk cId="4133390813" sldId="261"/>
        </pc:sldMkLst>
        <pc:spChg chg="mod">
          <ac:chgData name="Jacqueline Nicole Fonseca" userId="S::jacqueline.fonseca@nau.edu::185a8c8d-6028-47a9-9f9a-540d8dc29d96" providerId="AD" clId="Web-{0AC213FD-DA65-4B45-8EE4-2FB59D973524}" dt="2020-04-16T17:22:07.299" v="305" actId="20577"/>
          <ac:spMkLst>
            <pc:docMk/>
            <pc:sldMk cId="4133390813" sldId="261"/>
            <ac:spMk id="2" creationId="{F9E7A3E8-0313-45E5-9578-4F9B64DDE214}"/>
          </ac:spMkLst>
        </pc:spChg>
      </pc:sldChg>
    </pc:docChg>
  </pc:docChgLst>
  <pc:docChgLst>
    <pc:chgData name="Richard" userId="2d315ffa-0eb9-4626-b2e7-02adbb0f43ed" providerId="ADAL" clId="{59F71068-B7C6-4012-A4D1-5BE569A96ADB}"/>
    <pc:docChg chg="custSel modSld sldOrd">
      <pc:chgData name="Richard" userId="2d315ffa-0eb9-4626-b2e7-02adbb0f43ed" providerId="ADAL" clId="{59F71068-B7C6-4012-A4D1-5BE569A96ADB}" dt="2020-04-25T06:16:48.992" v="21" actId="1076"/>
      <pc:docMkLst>
        <pc:docMk/>
      </pc:docMkLst>
      <pc:sldChg chg="delSp modSp mod delAnim">
        <pc:chgData name="Richard" userId="2d315ffa-0eb9-4626-b2e7-02adbb0f43ed" providerId="ADAL" clId="{59F71068-B7C6-4012-A4D1-5BE569A96ADB}" dt="2020-04-25T06:03:40.843" v="19" actId="1076"/>
        <pc:sldMkLst>
          <pc:docMk/>
          <pc:sldMk cId="2125005076" sldId="260"/>
        </pc:sldMkLst>
        <pc:picChg chg="del">
          <ac:chgData name="Richard" userId="2d315ffa-0eb9-4626-b2e7-02adbb0f43ed" providerId="ADAL" clId="{59F71068-B7C6-4012-A4D1-5BE569A96ADB}" dt="2020-04-25T05:55:22.936" v="17" actId="478"/>
          <ac:picMkLst>
            <pc:docMk/>
            <pc:sldMk cId="2125005076" sldId="260"/>
            <ac:picMk id="5" creationId="{17F07937-862E-4C9E-8F62-9312B1D3F065}"/>
          </ac:picMkLst>
        </pc:picChg>
        <pc:picChg chg="mod">
          <ac:chgData name="Richard" userId="2d315ffa-0eb9-4626-b2e7-02adbb0f43ed" providerId="ADAL" clId="{59F71068-B7C6-4012-A4D1-5BE569A96ADB}" dt="2020-04-25T06:03:40.843" v="19" actId="1076"/>
          <ac:picMkLst>
            <pc:docMk/>
            <pc:sldMk cId="2125005076" sldId="260"/>
            <ac:picMk id="6" creationId="{4AF7F335-4F14-4701-A6FD-129724E53BD0}"/>
          </ac:picMkLst>
        </pc:picChg>
      </pc:sldChg>
      <pc:sldChg chg="modSp mod">
        <pc:chgData name="Richard" userId="2d315ffa-0eb9-4626-b2e7-02adbb0f43ed" providerId="ADAL" clId="{59F71068-B7C6-4012-A4D1-5BE569A96ADB}" dt="2020-04-25T06:07:38.433" v="20" actId="1076"/>
        <pc:sldMkLst>
          <pc:docMk/>
          <pc:sldMk cId="2426396062" sldId="263"/>
        </pc:sldMkLst>
        <pc:picChg chg="mod">
          <ac:chgData name="Richard" userId="2d315ffa-0eb9-4626-b2e7-02adbb0f43ed" providerId="ADAL" clId="{59F71068-B7C6-4012-A4D1-5BE569A96ADB}" dt="2020-04-25T06:07:38.433" v="20" actId="1076"/>
          <ac:picMkLst>
            <pc:docMk/>
            <pc:sldMk cId="2426396062" sldId="263"/>
            <ac:picMk id="3" creationId="{F4941A06-5611-47F8-A9E2-1953B132C290}"/>
          </ac:picMkLst>
        </pc:picChg>
      </pc:sldChg>
      <pc:sldChg chg="delSp modSp mod ord delAnim">
        <pc:chgData name="Richard" userId="2d315ffa-0eb9-4626-b2e7-02adbb0f43ed" providerId="ADAL" clId="{59F71068-B7C6-4012-A4D1-5BE569A96ADB}" dt="2020-04-25T05:44:40.333" v="16" actId="478"/>
        <pc:sldMkLst>
          <pc:docMk/>
          <pc:sldMk cId="886195768" sldId="269"/>
        </pc:sldMkLst>
        <pc:spChg chg="mod">
          <ac:chgData name="Richard" userId="2d315ffa-0eb9-4626-b2e7-02adbb0f43ed" providerId="ADAL" clId="{59F71068-B7C6-4012-A4D1-5BE569A96ADB}" dt="2020-04-25T05:34:44.615" v="15" actId="5793"/>
          <ac:spMkLst>
            <pc:docMk/>
            <pc:sldMk cId="886195768" sldId="269"/>
            <ac:spMk id="7" creationId="{226C522C-4960-4978-B42B-1ACA13186417}"/>
          </ac:spMkLst>
        </pc:spChg>
        <pc:picChg chg="del">
          <ac:chgData name="Richard" userId="2d315ffa-0eb9-4626-b2e7-02adbb0f43ed" providerId="ADAL" clId="{59F71068-B7C6-4012-A4D1-5BE569A96ADB}" dt="2020-04-25T05:44:40.333" v="16" actId="478"/>
          <ac:picMkLst>
            <pc:docMk/>
            <pc:sldMk cId="886195768" sldId="269"/>
            <ac:picMk id="6" creationId="{597B9AB9-9C93-40D0-85C4-DFD12334DB53}"/>
          </ac:picMkLst>
        </pc:picChg>
      </pc:sldChg>
      <pc:sldChg chg="modSp mod">
        <pc:chgData name="Richard" userId="2d315ffa-0eb9-4626-b2e7-02adbb0f43ed" providerId="ADAL" clId="{59F71068-B7C6-4012-A4D1-5BE569A96ADB}" dt="2020-04-25T06:16:48.992" v="21" actId="1076"/>
        <pc:sldMkLst>
          <pc:docMk/>
          <pc:sldMk cId="3256283416" sldId="275"/>
        </pc:sldMkLst>
        <pc:picChg chg="mod">
          <ac:chgData name="Richard" userId="2d315ffa-0eb9-4626-b2e7-02adbb0f43ed" providerId="ADAL" clId="{59F71068-B7C6-4012-A4D1-5BE569A96ADB}" dt="2020-04-25T06:16:48.992" v="21" actId="1076"/>
          <ac:picMkLst>
            <pc:docMk/>
            <pc:sldMk cId="3256283416" sldId="275"/>
            <ac:picMk id="5" creationId="{B0BC1050-DD5E-49BD-8807-460E538595F3}"/>
          </ac:picMkLst>
        </pc:picChg>
      </pc:sldChg>
    </pc:docChg>
  </pc:docChgLst>
  <pc:docChgLst>
    <pc:chgData name="Richard Anthony Campos" userId="S::rac469@nau.edu::2d315ffa-0eb9-4626-b2e7-02adbb0f43ed" providerId="AD" clId="Web-{B3FD5310-98A8-431E-A0AB-4BB7B0CC28AA}"/>
    <pc:docChg chg="modSld">
      <pc:chgData name="Richard Anthony Campos" userId="S::rac469@nau.edu::2d315ffa-0eb9-4626-b2e7-02adbb0f43ed" providerId="AD" clId="Web-{B3FD5310-98A8-431E-A0AB-4BB7B0CC28AA}" dt="2020-04-25T05:36:44.878" v="1"/>
      <pc:docMkLst>
        <pc:docMk/>
      </pc:docMkLst>
      <pc:sldChg chg="delSp modSp delAnim">
        <pc:chgData name="Richard Anthony Campos" userId="S::rac469@nau.edu::2d315ffa-0eb9-4626-b2e7-02adbb0f43ed" providerId="AD" clId="Web-{B3FD5310-98A8-431E-A0AB-4BB7B0CC28AA}" dt="2020-04-25T05:36:44.878" v="1"/>
        <pc:sldMkLst>
          <pc:docMk/>
          <pc:sldMk cId="886195768" sldId="269"/>
        </pc:sldMkLst>
        <pc:picChg chg="del mod">
          <ac:chgData name="Richard Anthony Campos" userId="S::rac469@nau.edu::2d315ffa-0eb9-4626-b2e7-02adbb0f43ed" providerId="AD" clId="Web-{B3FD5310-98A8-431E-A0AB-4BB7B0CC28AA}" dt="2020-04-25T05:36:44.878" v="1"/>
          <ac:picMkLst>
            <pc:docMk/>
            <pc:sldMk cId="886195768" sldId="269"/>
            <ac:picMk id="6" creationId="{C70E64B5-36A9-443D-A38F-3979AC4EB846}"/>
          </ac:picMkLst>
        </pc:picChg>
      </pc:sldChg>
    </pc:docChg>
  </pc:docChgLst>
  <pc:docChgLst>
    <pc:chgData name="Zackary Retzlaff" userId="S::zmr25@nau.edu::b92980c8-79ea-4b69-b024-d3f8b619ba6b" providerId="AD" clId="Web-{639CD862-AC1B-436E-90D2-153892ECBB0D}"/>
    <pc:docChg chg="modSld">
      <pc:chgData name="Zackary Retzlaff" userId="S::zmr25@nau.edu::b92980c8-79ea-4b69-b024-d3f8b619ba6b" providerId="AD" clId="Web-{639CD862-AC1B-436E-90D2-153892ECBB0D}" dt="2020-04-21T17:21:55.213" v="2" actId="20577"/>
      <pc:docMkLst>
        <pc:docMk/>
      </pc:docMkLst>
      <pc:sldChg chg="modSp">
        <pc:chgData name="Zackary Retzlaff" userId="S::zmr25@nau.edu::b92980c8-79ea-4b69-b024-d3f8b619ba6b" providerId="AD" clId="Web-{639CD862-AC1B-436E-90D2-153892ECBB0D}" dt="2020-04-21T17:21:54.510" v="0" actId="20577"/>
        <pc:sldMkLst>
          <pc:docMk/>
          <pc:sldMk cId="1152720893" sldId="265"/>
        </pc:sldMkLst>
        <pc:spChg chg="mod">
          <ac:chgData name="Zackary Retzlaff" userId="S::zmr25@nau.edu::b92980c8-79ea-4b69-b024-d3f8b619ba6b" providerId="AD" clId="Web-{639CD862-AC1B-436E-90D2-153892ECBB0D}" dt="2020-04-21T17:21:54.510" v="0" actId="20577"/>
          <ac:spMkLst>
            <pc:docMk/>
            <pc:sldMk cId="1152720893" sldId="265"/>
            <ac:spMk id="2" creationId="{FB3B3F51-5DED-485A-9487-64D61488878A}"/>
          </ac:spMkLst>
        </pc:spChg>
      </pc:sldChg>
    </pc:docChg>
  </pc:docChgLst>
  <pc:docChgLst>
    <pc:chgData name="Jacob Belin" userId="4522b90a-796d-4ade-bbd8-c50edf3a6c4f" providerId="ADAL" clId="{FC7EEADF-FB8A-4B0D-A775-3CA047967AE3}"/>
    <pc:docChg chg="undo custSel addSld delSld modSld sldOrd addSection delSection">
      <pc:chgData name="Jacob Belin" userId="4522b90a-796d-4ade-bbd8-c50edf3a6c4f" providerId="ADAL" clId="{FC7EEADF-FB8A-4B0D-A775-3CA047967AE3}" dt="2020-04-24T21:56:11.862" v="2038" actId="1076"/>
      <pc:docMkLst>
        <pc:docMk/>
      </pc:docMkLst>
      <pc:sldChg chg="del">
        <pc:chgData name="Jacob Belin" userId="4522b90a-796d-4ade-bbd8-c50edf3a6c4f" providerId="ADAL" clId="{FC7EEADF-FB8A-4B0D-A775-3CA047967AE3}" dt="2020-04-24T19:13:52.758" v="4" actId="2696"/>
        <pc:sldMkLst>
          <pc:docMk/>
          <pc:sldMk cId="109857222" sldId="256"/>
        </pc:sldMkLst>
      </pc:sldChg>
      <pc:sldChg chg="del">
        <pc:chgData name="Jacob Belin" userId="4522b90a-796d-4ade-bbd8-c50edf3a6c4f" providerId="ADAL" clId="{FC7EEADF-FB8A-4B0D-A775-3CA047967AE3}" dt="2020-04-24T19:32:31.812" v="344" actId="2696"/>
        <pc:sldMkLst>
          <pc:docMk/>
          <pc:sldMk cId="1114110209" sldId="257"/>
        </pc:sldMkLst>
      </pc:sldChg>
      <pc:sldChg chg="addSp delSp modSp mod delAnim">
        <pc:chgData name="Jacob Belin" userId="4522b90a-796d-4ade-bbd8-c50edf3a6c4f" providerId="ADAL" clId="{FC7EEADF-FB8A-4B0D-A775-3CA047967AE3}" dt="2020-04-24T21:32:10.910" v="2025" actId="1076"/>
        <pc:sldMkLst>
          <pc:docMk/>
          <pc:sldMk cId="2879658780" sldId="258"/>
        </pc:sldMkLst>
        <pc:spChg chg="mod">
          <ac:chgData name="Jacob Belin" userId="4522b90a-796d-4ade-bbd8-c50edf3a6c4f" providerId="ADAL" clId="{FC7EEADF-FB8A-4B0D-A775-3CA047967AE3}" dt="2020-04-24T19:19:48.995" v="153" actId="14100"/>
          <ac:spMkLst>
            <pc:docMk/>
            <pc:sldMk cId="2879658780" sldId="258"/>
            <ac:spMk id="2" creationId="{0F0C53B1-C2B5-4230-AA57-94722DAB1211}"/>
          </ac:spMkLst>
        </pc:spChg>
        <pc:spChg chg="mod">
          <ac:chgData name="Jacob Belin" userId="4522b90a-796d-4ade-bbd8-c50edf3a6c4f" providerId="ADAL" clId="{FC7EEADF-FB8A-4B0D-A775-3CA047967AE3}" dt="2020-04-24T19:19:33.574" v="152" actId="5793"/>
          <ac:spMkLst>
            <pc:docMk/>
            <pc:sldMk cId="2879658780" sldId="258"/>
            <ac:spMk id="3" creationId="{87C42402-9237-4A36-8C06-0C5258B8C5C3}"/>
          </ac:spMkLst>
        </pc:spChg>
        <pc:spChg chg="mod">
          <ac:chgData name="Jacob Belin" userId="4522b90a-796d-4ade-bbd8-c50edf3a6c4f" providerId="ADAL" clId="{FC7EEADF-FB8A-4B0D-A775-3CA047967AE3}" dt="2020-04-24T19:14:43.654" v="18" actId="20577"/>
          <ac:spMkLst>
            <pc:docMk/>
            <pc:sldMk cId="2879658780" sldId="258"/>
            <ac:spMk id="4" creationId="{C6A8F5B5-DF4E-4073-A4F5-C5DE5F359BF4}"/>
          </ac:spMkLst>
        </pc:spChg>
        <pc:picChg chg="add mod">
          <ac:chgData name="Jacob Belin" userId="4522b90a-796d-4ade-bbd8-c50edf3a6c4f" providerId="ADAL" clId="{FC7EEADF-FB8A-4B0D-A775-3CA047967AE3}" dt="2020-04-24T19:19:20.083" v="148" actId="1076"/>
          <ac:picMkLst>
            <pc:docMk/>
            <pc:sldMk cId="2879658780" sldId="258"/>
            <ac:picMk id="5" creationId="{FC315473-C05F-4898-8CDD-56B02B04BE32}"/>
          </ac:picMkLst>
        </pc:picChg>
        <pc:picChg chg="del mod">
          <ac:chgData name="Jacob Belin" userId="4522b90a-796d-4ade-bbd8-c50edf3a6c4f" providerId="ADAL" clId="{FC7EEADF-FB8A-4B0D-A775-3CA047967AE3}" dt="2020-04-24T21:30:58.608" v="2024" actId="478"/>
          <ac:picMkLst>
            <pc:docMk/>
            <pc:sldMk cId="2879658780" sldId="258"/>
            <ac:picMk id="6" creationId="{D39D4010-85A7-42A5-A51F-C04134C767B0}"/>
          </ac:picMkLst>
        </pc:picChg>
        <pc:picChg chg="mod">
          <ac:chgData name="Jacob Belin" userId="4522b90a-796d-4ade-bbd8-c50edf3a6c4f" providerId="ADAL" clId="{FC7EEADF-FB8A-4B0D-A775-3CA047967AE3}" dt="2020-04-24T21:32:10.910" v="2025" actId="1076"/>
          <ac:picMkLst>
            <pc:docMk/>
            <pc:sldMk cId="2879658780" sldId="258"/>
            <ac:picMk id="7" creationId="{304E1C0E-5DF5-4FD9-AA48-60829BC16AEC}"/>
          </ac:picMkLst>
        </pc:picChg>
      </pc:sldChg>
      <pc:sldChg chg="modSp mod ord">
        <pc:chgData name="Jacob Belin" userId="4522b90a-796d-4ade-bbd8-c50edf3a6c4f" providerId="ADAL" clId="{FC7EEADF-FB8A-4B0D-A775-3CA047967AE3}" dt="2020-04-24T19:44:26.041" v="814" actId="20577"/>
        <pc:sldMkLst>
          <pc:docMk/>
          <pc:sldMk cId="3264631796" sldId="259"/>
        </pc:sldMkLst>
        <pc:spChg chg="mod">
          <ac:chgData name="Jacob Belin" userId="4522b90a-796d-4ade-bbd8-c50edf3a6c4f" providerId="ADAL" clId="{FC7EEADF-FB8A-4B0D-A775-3CA047967AE3}" dt="2020-04-24T19:42:32.965" v="791" actId="404"/>
          <ac:spMkLst>
            <pc:docMk/>
            <pc:sldMk cId="3264631796" sldId="259"/>
            <ac:spMk id="2" creationId="{3A727AFA-ED78-489C-8732-661C065A726B}"/>
          </ac:spMkLst>
        </pc:spChg>
        <pc:spChg chg="mod">
          <ac:chgData name="Jacob Belin" userId="4522b90a-796d-4ade-bbd8-c50edf3a6c4f" providerId="ADAL" clId="{FC7EEADF-FB8A-4B0D-A775-3CA047967AE3}" dt="2020-04-24T19:44:26.041" v="814" actId="20577"/>
          <ac:spMkLst>
            <pc:docMk/>
            <pc:sldMk cId="3264631796" sldId="259"/>
            <ac:spMk id="8" creationId="{C2FA7476-5B3D-4BDD-B064-31E46FF2E0F6}"/>
          </ac:spMkLst>
        </pc:spChg>
      </pc:sldChg>
      <pc:sldChg chg="addSp delSp modSp mod">
        <pc:chgData name="Jacob Belin" userId="4522b90a-796d-4ade-bbd8-c50edf3a6c4f" providerId="ADAL" clId="{FC7EEADF-FB8A-4B0D-A775-3CA047967AE3}" dt="2020-04-24T21:56:11.862" v="2038" actId="1076"/>
        <pc:sldMkLst>
          <pc:docMk/>
          <pc:sldMk cId="4133390813" sldId="261"/>
        </pc:sldMkLst>
        <pc:spChg chg="mod">
          <ac:chgData name="Jacob Belin" userId="4522b90a-796d-4ade-bbd8-c50edf3a6c4f" providerId="ADAL" clId="{FC7EEADF-FB8A-4B0D-A775-3CA047967AE3}" dt="2020-04-24T20:17:01.611" v="1943" actId="20577"/>
          <ac:spMkLst>
            <pc:docMk/>
            <pc:sldMk cId="4133390813" sldId="261"/>
            <ac:spMk id="2" creationId="{F9E7A3E8-0313-45E5-9578-4F9B64DDE214}"/>
          </ac:spMkLst>
        </pc:spChg>
        <pc:spChg chg="del">
          <ac:chgData name="Jacob Belin" userId="4522b90a-796d-4ade-bbd8-c50edf3a6c4f" providerId="ADAL" clId="{FC7EEADF-FB8A-4B0D-A775-3CA047967AE3}" dt="2020-04-24T20:48:16.499" v="1944" actId="478"/>
          <ac:spMkLst>
            <pc:docMk/>
            <pc:sldMk cId="4133390813" sldId="261"/>
            <ac:spMk id="3" creationId="{A745499B-9E01-479C-84A0-1B32F08E7BB5}"/>
          </ac:spMkLst>
        </pc:spChg>
        <pc:spChg chg="mod">
          <ac:chgData name="Jacob Belin" userId="4522b90a-796d-4ade-bbd8-c50edf3a6c4f" providerId="ADAL" clId="{FC7EEADF-FB8A-4B0D-A775-3CA047967AE3}" dt="2020-04-24T20:53:13.313" v="2011" actId="20577"/>
          <ac:spMkLst>
            <pc:docMk/>
            <pc:sldMk cId="4133390813" sldId="261"/>
            <ac:spMk id="4" creationId="{E382B81B-D605-4D82-8308-2D6A4DB99880}"/>
          </ac:spMkLst>
        </pc:spChg>
        <pc:spChg chg="add mod">
          <ac:chgData name="Jacob Belin" userId="4522b90a-796d-4ade-bbd8-c50edf3a6c4f" providerId="ADAL" clId="{FC7EEADF-FB8A-4B0D-A775-3CA047967AE3}" dt="2020-04-24T20:51:28.360" v="1953" actId="1076"/>
          <ac:spMkLst>
            <pc:docMk/>
            <pc:sldMk cId="4133390813" sldId="261"/>
            <ac:spMk id="8" creationId="{D125F416-0365-43DD-90AF-0EA948E49CCD}"/>
          </ac:spMkLst>
        </pc:spChg>
        <pc:spChg chg="add mod">
          <ac:chgData name="Jacob Belin" userId="4522b90a-796d-4ade-bbd8-c50edf3a6c4f" providerId="ADAL" clId="{FC7EEADF-FB8A-4B0D-A775-3CA047967AE3}" dt="2020-04-24T20:53:06.021" v="2001" actId="2711"/>
          <ac:spMkLst>
            <pc:docMk/>
            <pc:sldMk cId="4133390813" sldId="261"/>
            <ac:spMk id="9" creationId="{15C98958-C720-4169-BF13-51B47CB53BC6}"/>
          </ac:spMkLst>
        </pc:spChg>
        <pc:graphicFrameChg chg="add mod modGraphic">
          <ac:chgData name="Jacob Belin" userId="4522b90a-796d-4ade-bbd8-c50edf3a6c4f" providerId="ADAL" clId="{FC7EEADF-FB8A-4B0D-A775-3CA047967AE3}" dt="2020-04-24T20:51:41.910" v="1955" actId="122"/>
          <ac:graphicFrameMkLst>
            <pc:docMk/>
            <pc:sldMk cId="4133390813" sldId="261"/>
            <ac:graphicFrameMk id="7" creationId="{60575EEA-8B24-49F8-A7E7-901715E47E81}"/>
          </ac:graphicFrameMkLst>
        </pc:graphicFrameChg>
        <pc:picChg chg="mod">
          <ac:chgData name="Jacob Belin" userId="4522b90a-796d-4ade-bbd8-c50edf3a6c4f" providerId="ADAL" clId="{FC7EEADF-FB8A-4B0D-A775-3CA047967AE3}" dt="2020-04-24T21:56:11.862" v="2038" actId="1076"/>
          <ac:picMkLst>
            <pc:docMk/>
            <pc:sldMk cId="4133390813" sldId="261"/>
            <ac:picMk id="10" creationId="{D9ED8509-2AD0-4B08-BD70-982CFE60A9D5}"/>
          </ac:picMkLst>
        </pc:picChg>
      </pc:sldChg>
      <pc:sldChg chg="del">
        <pc:chgData name="Jacob Belin" userId="4522b90a-796d-4ade-bbd8-c50edf3a6c4f" providerId="ADAL" clId="{FC7EEADF-FB8A-4B0D-A775-3CA047967AE3}" dt="2020-04-24T19:27:11.392" v="187" actId="47"/>
        <pc:sldMkLst>
          <pc:docMk/>
          <pc:sldMk cId="3810509820" sldId="262"/>
        </pc:sldMkLst>
      </pc:sldChg>
      <pc:sldChg chg="modSp mod">
        <pc:chgData name="Jacob Belin" userId="4522b90a-796d-4ade-bbd8-c50edf3a6c4f" providerId="ADAL" clId="{FC7EEADF-FB8A-4B0D-A775-3CA047967AE3}" dt="2020-04-24T20:55:44.001" v="2021" actId="20577"/>
        <pc:sldMkLst>
          <pc:docMk/>
          <pc:sldMk cId="2426396062" sldId="263"/>
        </pc:sldMkLst>
        <pc:spChg chg="mod">
          <ac:chgData name="Jacob Belin" userId="4522b90a-796d-4ade-bbd8-c50edf3a6c4f" providerId="ADAL" clId="{FC7EEADF-FB8A-4B0D-A775-3CA047967AE3}" dt="2020-04-24T20:55:44.001" v="2021" actId="20577"/>
          <ac:spMkLst>
            <pc:docMk/>
            <pc:sldMk cId="2426396062" sldId="263"/>
            <ac:spMk id="4" creationId="{65FE84DA-04B8-4D59-9D19-088A3B08C8BE}"/>
          </ac:spMkLst>
        </pc:spChg>
      </pc:sldChg>
      <pc:sldChg chg="modSp mod">
        <pc:chgData name="Jacob Belin" userId="4522b90a-796d-4ade-bbd8-c50edf3a6c4f" providerId="ADAL" clId="{FC7EEADF-FB8A-4B0D-A775-3CA047967AE3}" dt="2020-04-24T21:45:03.891" v="2031" actId="1076"/>
        <pc:sldMkLst>
          <pc:docMk/>
          <pc:sldMk cId="1870951076" sldId="264"/>
        </pc:sldMkLst>
        <pc:spChg chg="mod">
          <ac:chgData name="Jacob Belin" userId="4522b90a-796d-4ade-bbd8-c50edf3a6c4f" providerId="ADAL" clId="{FC7EEADF-FB8A-4B0D-A775-3CA047967AE3}" dt="2020-04-24T19:34:06.172" v="386" actId="113"/>
          <ac:spMkLst>
            <pc:docMk/>
            <pc:sldMk cId="1870951076" sldId="264"/>
            <ac:spMk id="2" creationId="{277A9741-F4AB-4AE5-9269-865441B6782A}"/>
          </ac:spMkLst>
        </pc:spChg>
        <pc:spChg chg="mod">
          <ac:chgData name="Jacob Belin" userId="4522b90a-796d-4ade-bbd8-c50edf3a6c4f" providerId="ADAL" clId="{FC7EEADF-FB8A-4B0D-A775-3CA047967AE3}" dt="2020-04-24T19:41:42.283" v="782" actId="404"/>
          <ac:spMkLst>
            <pc:docMk/>
            <pc:sldMk cId="1870951076" sldId="264"/>
            <ac:spMk id="3" creationId="{3CE4CC39-C394-4EBB-B62F-DFAC0131E267}"/>
          </ac:spMkLst>
        </pc:spChg>
        <pc:spChg chg="mod">
          <ac:chgData name="Jacob Belin" userId="4522b90a-796d-4ade-bbd8-c50edf3a6c4f" providerId="ADAL" clId="{FC7EEADF-FB8A-4B0D-A775-3CA047967AE3}" dt="2020-04-24T19:33:06.880" v="366" actId="20577"/>
          <ac:spMkLst>
            <pc:docMk/>
            <pc:sldMk cId="1870951076" sldId="264"/>
            <ac:spMk id="4" creationId="{3A05FFD1-93C7-4C46-9B20-1D23A373881A}"/>
          </ac:spMkLst>
        </pc:spChg>
        <pc:picChg chg="mod">
          <ac:chgData name="Jacob Belin" userId="4522b90a-796d-4ade-bbd8-c50edf3a6c4f" providerId="ADAL" clId="{FC7EEADF-FB8A-4B0D-A775-3CA047967AE3}" dt="2020-04-24T21:45:03.891" v="2031" actId="1076"/>
          <ac:picMkLst>
            <pc:docMk/>
            <pc:sldMk cId="1870951076" sldId="264"/>
            <ac:picMk id="5" creationId="{E2EB10AF-FA5D-4F75-BB5F-1208A6F9DC3F}"/>
          </ac:picMkLst>
        </pc:picChg>
      </pc:sldChg>
      <pc:sldChg chg="modSp mod">
        <pc:chgData name="Jacob Belin" userId="4522b90a-796d-4ade-bbd8-c50edf3a6c4f" providerId="ADAL" clId="{FC7EEADF-FB8A-4B0D-A775-3CA047967AE3}" dt="2020-04-24T19:44:15.228" v="807" actId="20577"/>
        <pc:sldMkLst>
          <pc:docMk/>
          <pc:sldMk cId="1152720893" sldId="265"/>
        </pc:sldMkLst>
        <pc:spChg chg="mod">
          <ac:chgData name="Jacob Belin" userId="4522b90a-796d-4ade-bbd8-c50edf3a6c4f" providerId="ADAL" clId="{FC7EEADF-FB8A-4B0D-A775-3CA047967AE3}" dt="2020-04-24T19:44:15.228" v="807" actId="20577"/>
          <ac:spMkLst>
            <pc:docMk/>
            <pc:sldMk cId="1152720893" sldId="265"/>
            <ac:spMk id="4" creationId="{8B485DB2-7969-4402-A1E2-FE6AB2234FFA}"/>
          </ac:spMkLst>
        </pc:spChg>
      </pc:sldChg>
      <pc:sldChg chg="modSp mod">
        <pc:chgData name="Jacob Belin" userId="4522b90a-796d-4ade-bbd8-c50edf3a6c4f" providerId="ADAL" clId="{FC7EEADF-FB8A-4B0D-A775-3CA047967AE3}" dt="2020-04-24T19:45:39.156" v="853" actId="20577"/>
        <pc:sldMkLst>
          <pc:docMk/>
          <pc:sldMk cId="3213564981" sldId="267"/>
        </pc:sldMkLst>
        <pc:spChg chg="mod">
          <ac:chgData name="Jacob Belin" userId="4522b90a-796d-4ade-bbd8-c50edf3a6c4f" providerId="ADAL" clId="{FC7EEADF-FB8A-4B0D-A775-3CA047967AE3}" dt="2020-04-24T19:45:39.156" v="853" actId="20577"/>
          <ac:spMkLst>
            <pc:docMk/>
            <pc:sldMk cId="3213564981" sldId="267"/>
            <ac:spMk id="4" creationId="{FF75FD11-E76C-4778-8737-CD82E6729765}"/>
          </ac:spMkLst>
        </pc:spChg>
      </pc:sldChg>
      <pc:sldChg chg="addSp delSp modSp mod">
        <pc:chgData name="Jacob Belin" userId="4522b90a-796d-4ade-bbd8-c50edf3a6c4f" providerId="ADAL" clId="{FC7EEADF-FB8A-4B0D-A775-3CA047967AE3}" dt="2020-04-24T21:49:34.928" v="2032" actId="1076"/>
        <pc:sldMkLst>
          <pc:docMk/>
          <pc:sldMk cId="275564351" sldId="268"/>
        </pc:sldMkLst>
        <pc:spChg chg="mod">
          <ac:chgData name="Jacob Belin" userId="4522b90a-796d-4ade-bbd8-c50edf3a6c4f" providerId="ADAL" clId="{FC7EEADF-FB8A-4B0D-A775-3CA047967AE3}" dt="2020-04-24T19:55:30.030" v="1096" actId="20577"/>
          <ac:spMkLst>
            <pc:docMk/>
            <pc:sldMk cId="275564351" sldId="268"/>
            <ac:spMk id="2" creationId="{FB3B3F51-5DED-485A-9487-64D61488878A}"/>
          </ac:spMkLst>
        </pc:spChg>
        <pc:spChg chg="mod">
          <ac:chgData name="Jacob Belin" userId="4522b90a-796d-4ade-bbd8-c50edf3a6c4f" providerId="ADAL" clId="{FC7EEADF-FB8A-4B0D-A775-3CA047967AE3}" dt="2020-04-24T19:56:41.139" v="1108" actId="6549"/>
          <ac:spMkLst>
            <pc:docMk/>
            <pc:sldMk cId="275564351" sldId="268"/>
            <ac:spMk id="3" creationId="{C2AD29B0-563F-411A-B8FA-786870644299}"/>
          </ac:spMkLst>
        </pc:spChg>
        <pc:spChg chg="mod">
          <ac:chgData name="Jacob Belin" userId="4522b90a-796d-4ade-bbd8-c50edf3a6c4f" providerId="ADAL" clId="{FC7EEADF-FB8A-4B0D-A775-3CA047967AE3}" dt="2020-04-24T19:45:46.139" v="861" actId="20577"/>
          <ac:spMkLst>
            <pc:docMk/>
            <pc:sldMk cId="275564351" sldId="268"/>
            <ac:spMk id="4" creationId="{E496B499-CEF6-4E1A-A866-6B9858A56A08}"/>
          </ac:spMkLst>
        </pc:spChg>
        <pc:picChg chg="add del mod">
          <ac:chgData name="Jacob Belin" userId="4522b90a-796d-4ade-bbd8-c50edf3a6c4f" providerId="ADAL" clId="{FC7EEADF-FB8A-4B0D-A775-3CA047967AE3}" dt="2020-04-24T19:52:40.647" v="1052" actId="478"/>
          <ac:picMkLst>
            <pc:docMk/>
            <pc:sldMk cId="275564351" sldId="268"/>
            <ac:picMk id="5" creationId="{29C3FE1B-4D9F-4D51-A303-6DCC382B96AD}"/>
          </ac:picMkLst>
        </pc:picChg>
        <pc:picChg chg="add mod">
          <ac:chgData name="Jacob Belin" userId="4522b90a-796d-4ade-bbd8-c50edf3a6c4f" providerId="ADAL" clId="{FC7EEADF-FB8A-4B0D-A775-3CA047967AE3}" dt="2020-04-24T19:55:26.700" v="1092" actId="1076"/>
          <ac:picMkLst>
            <pc:docMk/>
            <pc:sldMk cId="275564351" sldId="268"/>
            <ac:picMk id="6" creationId="{3DDFFA42-A16A-4F12-9CB7-B2A510BE268D}"/>
          </ac:picMkLst>
        </pc:picChg>
        <pc:picChg chg="add mod modCrop">
          <ac:chgData name="Jacob Belin" userId="4522b90a-796d-4ade-bbd8-c50edf3a6c4f" providerId="ADAL" clId="{FC7EEADF-FB8A-4B0D-A775-3CA047967AE3}" dt="2020-04-24T19:55:26.216" v="1091" actId="1076"/>
          <ac:picMkLst>
            <pc:docMk/>
            <pc:sldMk cId="275564351" sldId="268"/>
            <ac:picMk id="7" creationId="{531EFC21-DF90-455D-9193-3DEDA5FD7308}"/>
          </ac:picMkLst>
        </pc:picChg>
        <pc:picChg chg="mod">
          <ac:chgData name="Jacob Belin" userId="4522b90a-796d-4ade-bbd8-c50edf3a6c4f" providerId="ADAL" clId="{FC7EEADF-FB8A-4B0D-A775-3CA047967AE3}" dt="2020-04-24T21:49:34.928" v="2032" actId="1076"/>
          <ac:picMkLst>
            <pc:docMk/>
            <pc:sldMk cId="275564351" sldId="268"/>
            <ac:picMk id="9" creationId="{C9749BF3-0787-4553-B46D-A56C248E0428}"/>
          </ac:picMkLst>
        </pc:picChg>
        <pc:cxnChg chg="add mod">
          <ac:chgData name="Jacob Belin" userId="4522b90a-796d-4ade-bbd8-c50edf3a6c4f" providerId="ADAL" clId="{FC7EEADF-FB8A-4B0D-A775-3CA047967AE3}" dt="2020-04-24T19:54:58.302" v="1081" actId="1582"/>
          <ac:cxnSpMkLst>
            <pc:docMk/>
            <pc:sldMk cId="275564351" sldId="268"/>
            <ac:cxnSpMk id="8" creationId="{81498A23-6DA2-4E0A-84A1-3C90DBB35A11}"/>
          </ac:cxnSpMkLst>
        </pc:cxnChg>
      </pc:sldChg>
      <pc:sldChg chg="modSp mod">
        <pc:chgData name="Jacob Belin" userId="4522b90a-796d-4ade-bbd8-c50edf3a6c4f" providerId="ADAL" clId="{FC7EEADF-FB8A-4B0D-A775-3CA047967AE3}" dt="2020-04-24T19:45:29.064" v="844" actId="20577"/>
        <pc:sldMkLst>
          <pc:docMk/>
          <pc:sldMk cId="886195768" sldId="269"/>
        </pc:sldMkLst>
        <pc:spChg chg="mod">
          <ac:chgData name="Jacob Belin" userId="4522b90a-796d-4ade-bbd8-c50edf3a6c4f" providerId="ADAL" clId="{FC7EEADF-FB8A-4B0D-A775-3CA047967AE3}" dt="2020-04-24T19:45:29.064" v="844" actId="20577"/>
          <ac:spMkLst>
            <pc:docMk/>
            <pc:sldMk cId="886195768" sldId="269"/>
            <ac:spMk id="4" creationId="{A98A7449-0147-4732-BD3C-F5FE57E9FF77}"/>
          </ac:spMkLst>
        </pc:spChg>
      </pc:sldChg>
      <pc:sldChg chg="modSp mod">
        <pc:chgData name="Jacob Belin" userId="4522b90a-796d-4ade-bbd8-c50edf3a6c4f" providerId="ADAL" clId="{FC7EEADF-FB8A-4B0D-A775-3CA047967AE3}" dt="2020-04-24T21:40:58.752" v="2030" actId="1076"/>
        <pc:sldMkLst>
          <pc:docMk/>
          <pc:sldMk cId="966720754" sldId="270"/>
        </pc:sldMkLst>
        <pc:spChg chg="mod">
          <ac:chgData name="Jacob Belin" userId="4522b90a-796d-4ade-bbd8-c50edf3a6c4f" providerId="ADAL" clId="{FC7EEADF-FB8A-4B0D-A775-3CA047967AE3}" dt="2020-04-24T19:28:11.251" v="197" actId="113"/>
          <ac:spMkLst>
            <pc:docMk/>
            <pc:sldMk cId="966720754" sldId="270"/>
            <ac:spMk id="2" creationId="{9859C767-D866-4CDC-9B13-7F585DE0CF11}"/>
          </ac:spMkLst>
        </pc:spChg>
        <pc:spChg chg="mod">
          <ac:chgData name="Jacob Belin" userId="4522b90a-796d-4ade-bbd8-c50edf3a6c4f" providerId="ADAL" clId="{FC7EEADF-FB8A-4B0D-A775-3CA047967AE3}" dt="2020-04-24T19:33:17.177" v="375" actId="20577"/>
          <ac:spMkLst>
            <pc:docMk/>
            <pc:sldMk cId="966720754" sldId="270"/>
            <ac:spMk id="4" creationId="{292CA279-2B39-4208-B622-EE1BB9AB3980}"/>
          </ac:spMkLst>
        </pc:spChg>
        <pc:spChg chg="mod">
          <ac:chgData name="Jacob Belin" userId="4522b90a-796d-4ade-bbd8-c50edf3a6c4f" providerId="ADAL" clId="{FC7EEADF-FB8A-4B0D-A775-3CA047967AE3}" dt="2020-04-24T19:30:07.872" v="331" actId="20577"/>
          <ac:spMkLst>
            <pc:docMk/>
            <pc:sldMk cId="966720754" sldId="270"/>
            <ac:spMk id="7" creationId="{D3207E3B-0366-4DFE-9D67-439513510D9A}"/>
          </ac:spMkLst>
        </pc:spChg>
        <pc:picChg chg="mod">
          <ac:chgData name="Jacob Belin" userId="4522b90a-796d-4ade-bbd8-c50edf3a6c4f" providerId="ADAL" clId="{FC7EEADF-FB8A-4B0D-A775-3CA047967AE3}" dt="2020-04-24T21:40:58.752" v="2030" actId="1076"/>
          <ac:picMkLst>
            <pc:docMk/>
            <pc:sldMk cId="966720754" sldId="270"/>
            <ac:picMk id="3" creationId="{8F54AE61-B5CB-4AE0-8A44-5EB1CDA2DBE0}"/>
          </ac:picMkLst>
        </pc:picChg>
        <pc:picChg chg="mod">
          <ac:chgData name="Jacob Belin" userId="4522b90a-796d-4ade-bbd8-c50edf3a6c4f" providerId="ADAL" clId="{FC7EEADF-FB8A-4B0D-A775-3CA047967AE3}" dt="2020-04-24T19:32:08.462" v="333" actId="1076"/>
          <ac:picMkLst>
            <pc:docMk/>
            <pc:sldMk cId="966720754" sldId="270"/>
            <ac:picMk id="5" creationId="{1984AE29-C56B-4870-907E-2CD7460B8E2F}"/>
          </ac:picMkLst>
        </pc:picChg>
      </pc:sldChg>
      <pc:sldChg chg="addSp delSp modSp mod delAnim modAnim">
        <pc:chgData name="Jacob Belin" userId="4522b90a-796d-4ade-bbd8-c50edf3a6c4f" providerId="ADAL" clId="{FC7EEADF-FB8A-4B0D-A775-3CA047967AE3}" dt="2020-04-24T21:34:00.194" v="2029" actId="1076"/>
        <pc:sldMkLst>
          <pc:docMk/>
          <pc:sldMk cId="2257536019" sldId="271"/>
        </pc:sldMkLst>
        <pc:spChg chg="mod">
          <ac:chgData name="Jacob Belin" userId="4522b90a-796d-4ade-bbd8-c50edf3a6c4f" providerId="ADAL" clId="{FC7EEADF-FB8A-4B0D-A775-3CA047967AE3}" dt="2020-04-24T19:27:19.142" v="188" actId="14100"/>
          <ac:spMkLst>
            <pc:docMk/>
            <pc:sldMk cId="2257536019" sldId="271"/>
            <ac:spMk id="2" creationId="{FA69447F-212A-49CB-8ACB-365073659108}"/>
          </ac:spMkLst>
        </pc:spChg>
        <pc:spChg chg="del">
          <ac:chgData name="Jacob Belin" userId="4522b90a-796d-4ade-bbd8-c50edf3a6c4f" providerId="ADAL" clId="{FC7EEADF-FB8A-4B0D-A775-3CA047967AE3}" dt="2020-04-24T19:26:11.813" v="177"/>
          <ac:spMkLst>
            <pc:docMk/>
            <pc:sldMk cId="2257536019" sldId="271"/>
            <ac:spMk id="3" creationId="{E7F8B54F-470A-4AEF-961C-7045A3EAAFF3}"/>
          </ac:spMkLst>
        </pc:spChg>
        <pc:spChg chg="mod">
          <ac:chgData name="Jacob Belin" userId="4522b90a-796d-4ade-bbd8-c50edf3a6c4f" providerId="ADAL" clId="{FC7EEADF-FB8A-4B0D-A775-3CA047967AE3}" dt="2020-04-24T19:26:36.662" v="186" actId="20577"/>
          <ac:spMkLst>
            <pc:docMk/>
            <pc:sldMk cId="2257536019" sldId="271"/>
            <ac:spMk id="4" creationId="{F8F52416-11E5-4285-845D-C0FE07104763}"/>
          </ac:spMkLst>
        </pc:spChg>
        <pc:picChg chg="add mod">
          <ac:chgData name="Jacob Belin" userId="4522b90a-796d-4ade-bbd8-c50edf3a6c4f" providerId="ADAL" clId="{FC7EEADF-FB8A-4B0D-A775-3CA047967AE3}" dt="2020-04-24T21:32:17.399" v="2026" actId="1076"/>
          <ac:picMkLst>
            <pc:docMk/>
            <pc:sldMk cId="2257536019" sldId="271"/>
            <ac:picMk id="5" creationId="{DB664FB0-D62B-4BBD-9061-DEB3524D6691}"/>
          </ac:picMkLst>
        </pc:picChg>
        <pc:picChg chg="del mod">
          <ac:chgData name="Jacob Belin" userId="4522b90a-796d-4ade-bbd8-c50edf3a6c4f" providerId="ADAL" clId="{FC7EEADF-FB8A-4B0D-A775-3CA047967AE3}" dt="2020-04-24T21:33:05.759" v="2028" actId="478"/>
          <ac:picMkLst>
            <pc:docMk/>
            <pc:sldMk cId="2257536019" sldId="271"/>
            <ac:picMk id="6" creationId="{578DE50A-8771-4AF3-B984-5A7805CB9DB7}"/>
          </ac:picMkLst>
        </pc:picChg>
        <pc:picChg chg="mod">
          <ac:chgData name="Jacob Belin" userId="4522b90a-796d-4ade-bbd8-c50edf3a6c4f" providerId="ADAL" clId="{FC7EEADF-FB8A-4B0D-A775-3CA047967AE3}" dt="2020-04-24T21:34:00.194" v="2029" actId="1076"/>
          <ac:picMkLst>
            <pc:docMk/>
            <pc:sldMk cId="2257536019" sldId="271"/>
            <ac:picMk id="7" creationId="{33722C09-E85B-43B6-A5DA-C51DE9E11294}"/>
          </ac:picMkLst>
        </pc:picChg>
      </pc:sldChg>
      <pc:sldChg chg="modSp mod">
        <pc:chgData name="Jacob Belin" userId="4522b90a-796d-4ade-bbd8-c50edf3a6c4f" providerId="ADAL" clId="{FC7EEADF-FB8A-4B0D-A775-3CA047967AE3}" dt="2020-04-24T19:45:20.782" v="830" actId="20577"/>
        <pc:sldMkLst>
          <pc:docMk/>
          <pc:sldMk cId="2517294291" sldId="272"/>
        </pc:sldMkLst>
        <pc:spChg chg="mod">
          <ac:chgData name="Jacob Belin" userId="4522b90a-796d-4ade-bbd8-c50edf3a6c4f" providerId="ADAL" clId="{FC7EEADF-FB8A-4B0D-A775-3CA047967AE3}" dt="2020-04-24T19:45:20.782" v="830" actId="20577"/>
          <ac:spMkLst>
            <pc:docMk/>
            <pc:sldMk cId="2517294291" sldId="272"/>
            <ac:spMk id="5" creationId="{23F3F500-1B7D-46D9-A1AE-58752672032F}"/>
          </ac:spMkLst>
        </pc:spChg>
      </pc:sldChg>
      <pc:sldChg chg="modSp del mod">
        <pc:chgData name="Jacob Belin" userId="4522b90a-796d-4ade-bbd8-c50edf3a6c4f" providerId="ADAL" clId="{FC7EEADF-FB8A-4B0D-A775-3CA047967AE3}" dt="2020-04-24T19:13:44.110" v="3"/>
        <pc:sldMkLst>
          <pc:docMk/>
          <pc:sldMk cId="1792386350" sldId="273"/>
        </pc:sldMkLst>
        <pc:spChg chg="mod">
          <ac:chgData name="Jacob Belin" userId="4522b90a-796d-4ade-bbd8-c50edf3a6c4f" providerId="ADAL" clId="{FC7EEADF-FB8A-4B0D-A775-3CA047967AE3}" dt="2020-04-24T19:13:44.110" v="3"/>
          <ac:spMkLst>
            <pc:docMk/>
            <pc:sldMk cId="1792386350" sldId="273"/>
            <ac:spMk id="3" creationId="{00000000-0000-0000-0000-000000000000}"/>
          </ac:spMkLst>
        </pc:spChg>
        <pc:spChg chg="mod">
          <ac:chgData name="Jacob Belin" userId="4522b90a-796d-4ade-bbd8-c50edf3a6c4f" providerId="ADAL" clId="{FC7EEADF-FB8A-4B0D-A775-3CA047967AE3}" dt="2020-04-24T19:13:44.110" v="3"/>
          <ac:spMkLst>
            <pc:docMk/>
            <pc:sldMk cId="1792386350" sldId="273"/>
            <ac:spMk id="3083" creationId="{00000000-0000-0000-0000-000000000000}"/>
          </ac:spMkLst>
        </pc:spChg>
      </pc:sldChg>
      <pc:sldChg chg="modSp mod">
        <pc:chgData name="Jacob Belin" userId="4522b90a-796d-4ade-bbd8-c50edf3a6c4f" providerId="ADAL" clId="{FC7EEADF-FB8A-4B0D-A775-3CA047967AE3}" dt="2020-04-24T19:44:33.865" v="818" actId="20577"/>
        <pc:sldMkLst>
          <pc:docMk/>
          <pc:sldMk cId="0" sldId="274"/>
        </pc:sldMkLst>
        <pc:spChg chg="mod">
          <ac:chgData name="Jacob Belin" userId="4522b90a-796d-4ade-bbd8-c50edf3a6c4f" providerId="ADAL" clId="{FC7EEADF-FB8A-4B0D-A775-3CA047967AE3}" dt="2020-04-24T19:44:33.865" v="818" actId="20577"/>
          <ac:spMkLst>
            <pc:docMk/>
            <pc:sldMk cId="0" sldId="274"/>
            <ac:spMk id="4" creationId="{00000000-0000-0000-0000-000000000000}"/>
          </ac:spMkLst>
        </pc:spChg>
      </pc:sldChg>
      <pc:sldChg chg="addSp modSp add mod">
        <pc:chgData name="Jacob Belin" userId="4522b90a-796d-4ade-bbd8-c50edf3a6c4f" providerId="ADAL" clId="{FC7EEADF-FB8A-4B0D-A775-3CA047967AE3}" dt="2020-04-24T20:55:53.759" v="2022"/>
        <pc:sldMkLst>
          <pc:docMk/>
          <pc:sldMk cId="3256283416" sldId="275"/>
        </pc:sldMkLst>
        <pc:spChg chg="mod">
          <ac:chgData name="Jacob Belin" userId="4522b90a-796d-4ade-bbd8-c50edf3a6c4f" providerId="ADAL" clId="{FC7EEADF-FB8A-4B0D-A775-3CA047967AE3}" dt="2020-04-24T19:46:24.638" v="909" actId="20577"/>
          <ac:spMkLst>
            <pc:docMk/>
            <pc:sldMk cId="3256283416" sldId="275"/>
            <ac:spMk id="2" creationId="{393CB020-E4E6-4445-8F2C-3661D5213B40}"/>
          </ac:spMkLst>
        </pc:spChg>
        <pc:spChg chg="add">
          <ac:chgData name="Jacob Belin" userId="4522b90a-796d-4ade-bbd8-c50edf3a6c4f" providerId="ADAL" clId="{FC7EEADF-FB8A-4B0D-A775-3CA047967AE3}" dt="2020-04-24T20:55:53.759" v="2022"/>
          <ac:spMkLst>
            <pc:docMk/>
            <pc:sldMk cId="3256283416" sldId="275"/>
            <ac:spMk id="4" creationId="{9C5DA99D-A890-46A9-A6A6-449720F597D5}"/>
          </ac:spMkLst>
        </pc:spChg>
      </pc:sldChg>
      <pc:sldChg chg="addSp delSp modSp add mod">
        <pc:chgData name="Jacob Belin" userId="4522b90a-796d-4ade-bbd8-c50edf3a6c4f" providerId="ADAL" clId="{FC7EEADF-FB8A-4B0D-A775-3CA047967AE3}" dt="2020-04-24T21:53:44.200" v="2036" actId="1076"/>
        <pc:sldMkLst>
          <pc:docMk/>
          <pc:sldMk cId="1368696042" sldId="276"/>
        </pc:sldMkLst>
        <pc:spChg chg="mod">
          <ac:chgData name="Jacob Belin" userId="4522b90a-796d-4ade-bbd8-c50edf3a6c4f" providerId="ADAL" clId="{FC7EEADF-FB8A-4B0D-A775-3CA047967AE3}" dt="2020-04-24T20:16:20.837" v="1886" actId="1076"/>
          <ac:spMkLst>
            <pc:docMk/>
            <pc:sldMk cId="1368696042" sldId="276"/>
            <ac:spMk id="3" creationId="{C2AD29B0-563F-411A-B8FA-786870644299}"/>
          </ac:spMkLst>
        </pc:spChg>
        <pc:spChg chg="add mod">
          <ac:chgData name="Jacob Belin" userId="4522b90a-796d-4ade-bbd8-c50edf3a6c4f" providerId="ADAL" clId="{FC7EEADF-FB8A-4B0D-A775-3CA047967AE3}" dt="2020-04-24T21:53:44.200" v="2036" actId="1076"/>
          <ac:spMkLst>
            <pc:docMk/>
            <pc:sldMk cId="1368696042" sldId="276"/>
            <ac:spMk id="5" creationId="{BF1D76D6-183B-4ADC-9EBB-D3658E6640E8}"/>
          </ac:spMkLst>
        </pc:spChg>
        <pc:picChg chg="del">
          <ac:chgData name="Jacob Belin" userId="4522b90a-796d-4ade-bbd8-c50edf3a6c4f" providerId="ADAL" clId="{FC7EEADF-FB8A-4B0D-A775-3CA047967AE3}" dt="2020-04-24T19:56:52.935" v="1109" actId="478"/>
          <ac:picMkLst>
            <pc:docMk/>
            <pc:sldMk cId="1368696042" sldId="276"/>
            <ac:picMk id="6" creationId="{3DDFFA42-A16A-4F12-9CB7-B2A510BE268D}"/>
          </ac:picMkLst>
        </pc:picChg>
        <pc:picChg chg="del">
          <ac:chgData name="Jacob Belin" userId="4522b90a-796d-4ade-bbd8-c50edf3a6c4f" providerId="ADAL" clId="{FC7EEADF-FB8A-4B0D-A775-3CA047967AE3}" dt="2020-04-24T19:56:55.794" v="1110" actId="478"/>
          <ac:picMkLst>
            <pc:docMk/>
            <pc:sldMk cId="1368696042" sldId="276"/>
            <ac:picMk id="7" creationId="{531EFC21-DF90-455D-9193-3DEDA5FD7308}"/>
          </ac:picMkLst>
        </pc:picChg>
        <pc:picChg chg="mod">
          <ac:chgData name="Jacob Belin" userId="4522b90a-796d-4ade-bbd8-c50edf3a6c4f" providerId="ADAL" clId="{FC7EEADF-FB8A-4B0D-A775-3CA047967AE3}" dt="2020-04-24T21:52:26.378" v="2033" actId="1076"/>
          <ac:picMkLst>
            <pc:docMk/>
            <pc:sldMk cId="1368696042" sldId="276"/>
            <ac:picMk id="9" creationId="{4B3F9219-F113-47DA-BBA7-672482CAD080}"/>
          </ac:picMkLst>
        </pc:picChg>
        <pc:picChg chg="mod">
          <ac:chgData name="Jacob Belin" userId="4522b90a-796d-4ade-bbd8-c50edf3a6c4f" providerId="ADAL" clId="{FC7EEADF-FB8A-4B0D-A775-3CA047967AE3}" dt="2020-04-24T21:53:37.739" v="2034" actId="1076"/>
          <ac:picMkLst>
            <pc:docMk/>
            <pc:sldMk cId="1368696042" sldId="276"/>
            <ac:picMk id="10" creationId="{8A2D9C2D-C294-4DDF-B217-6660D65F7969}"/>
          </ac:picMkLst>
        </pc:picChg>
        <pc:cxnChg chg="del">
          <ac:chgData name="Jacob Belin" userId="4522b90a-796d-4ade-bbd8-c50edf3a6c4f" providerId="ADAL" clId="{FC7EEADF-FB8A-4B0D-A775-3CA047967AE3}" dt="2020-04-24T19:56:57.698" v="1111" actId="478"/>
          <ac:cxnSpMkLst>
            <pc:docMk/>
            <pc:sldMk cId="1368696042" sldId="276"/>
            <ac:cxnSpMk id="8" creationId="{81498A23-6DA2-4E0A-84A1-3C90DBB35A11}"/>
          </ac:cxnSpMkLst>
        </pc:cxnChg>
      </pc:sldChg>
    </pc:docChg>
  </pc:docChgLst>
  <pc:docChgLst>
    <pc:chgData name="Richard Anthony Campos" userId="S::rac469@nau.edu::2d315ffa-0eb9-4626-b2e7-02adbb0f43ed" providerId="AD" clId="Web-{EC19AD2F-D082-4E1C-AD70-F8DF28831C6B}"/>
    <pc:docChg chg="modSld">
      <pc:chgData name="Richard Anthony Campos" userId="S::rac469@nau.edu::2d315ffa-0eb9-4626-b2e7-02adbb0f43ed" providerId="AD" clId="Web-{EC19AD2F-D082-4E1C-AD70-F8DF28831C6B}" dt="2020-04-25T05:22:12.334" v="4"/>
      <pc:docMkLst>
        <pc:docMk/>
      </pc:docMkLst>
      <pc:sldChg chg="addSp delSp modSp">
        <pc:chgData name="Richard Anthony Campos" userId="S::rac469@nau.edu::2d315ffa-0eb9-4626-b2e7-02adbb0f43ed" providerId="AD" clId="Web-{EC19AD2F-D082-4E1C-AD70-F8DF28831C6B}" dt="2020-04-25T05:22:12.334" v="4"/>
        <pc:sldMkLst>
          <pc:docMk/>
          <pc:sldMk cId="886195768" sldId="269"/>
        </pc:sldMkLst>
        <pc:picChg chg="add del mod">
          <ac:chgData name="Richard Anthony Campos" userId="S::rac469@nau.edu::2d315ffa-0eb9-4626-b2e7-02adbb0f43ed" providerId="AD" clId="Web-{EC19AD2F-D082-4E1C-AD70-F8DF28831C6B}" dt="2020-04-25T05:22:12.334" v="4"/>
          <ac:picMkLst>
            <pc:docMk/>
            <pc:sldMk cId="886195768" sldId="269"/>
            <ac:picMk id="6" creationId="{6F3E81E0-684B-4D9F-87A3-D141D180BCD0}"/>
          </ac:picMkLst>
        </pc:picChg>
      </pc:sldChg>
    </pc:docChg>
  </pc:docChgLst>
  <pc:docChgLst>
    <pc:chgData name="Zackary Retzlaff" userId="S::zmr25@nau.edu::b92980c8-79ea-4b69-b024-d3f8b619ba6b" providerId="AD" clId="Web-{0308BB57-8DBB-4AA7-A317-75CD3CDFBF5F}"/>
    <pc:docChg chg="modSld">
      <pc:chgData name="Zackary Retzlaff" userId="S::zmr25@nau.edu::b92980c8-79ea-4b69-b024-d3f8b619ba6b" providerId="AD" clId="Web-{0308BB57-8DBB-4AA7-A317-75CD3CDFBF5F}" dt="2020-04-13T21:49:25.056" v="18" actId="20577"/>
      <pc:docMkLst>
        <pc:docMk/>
      </pc:docMkLst>
      <pc:sldChg chg="modSp">
        <pc:chgData name="Zackary Retzlaff" userId="S::zmr25@nau.edu::b92980c8-79ea-4b69-b024-d3f8b619ba6b" providerId="AD" clId="Web-{0308BB57-8DBB-4AA7-A317-75CD3CDFBF5F}" dt="2020-04-13T21:49:25.056" v="17" actId="20577"/>
        <pc:sldMkLst>
          <pc:docMk/>
          <pc:sldMk cId="109857222" sldId="256"/>
        </pc:sldMkLst>
        <pc:spChg chg="mod">
          <ac:chgData name="Zackary Retzlaff" userId="S::zmr25@nau.edu::b92980c8-79ea-4b69-b024-d3f8b619ba6b" providerId="AD" clId="Web-{0308BB57-8DBB-4AA7-A317-75CD3CDFBF5F}" dt="2020-04-13T21:49:25.056" v="17" actId="20577"/>
          <ac:spMkLst>
            <pc:docMk/>
            <pc:sldMk cId="109857222" sldId="256"/>
            <ac:spMk id="2" creationId="{00000000-0000-0000-0000-000000000000}"/>
          </ac:spMkLst>
        </pc:spChg>
      </pc:sldChg>
    </pc:docChg>
  </pc:docChgLst>
  <pc:docChgLst>
    <pc:chgData name="Jacqueline Nicole Fonseca" userId="S::jacqueline.fonseca@nau.edu::185a8c8d-6028-47a9-9f9a-540d8dc29d96" providerId="AD" clId="Web-{4D748F4F-CD64-4FD0-A133-92097B28FC9E}"/>
    <pc:docChg chg="addSld delSld modSld sldOrd">
      <pc:chgData name="Jacqueline Nicole Fonseca" userId="S::jacqueline.fonseca@nau.edu::185a8c8d-6028-47a9-9f9a-540d8dc29d96" providerId="AD" clId="Web-{4D748F4F-CD64-4FD0-A133-92097B28FC9E}" dt="2020-04-21T16:13:14.247" v="2332"/>
      <pc:docMkLst>
        <pc:docMk/>
      </pc:docMkLst>
      <pc:sldChg chg="addSp delSp modSp">
        <pc:chgData name="Jacqueline Nicole Fonseca" userId="S::jacqueline.fonseca@nau.edu::185a8c8d-6028-47a9-9f9a-540d8dc29d96" providerId="AD" clId="Web-{4D748F4F-CD64-4FD0-A133-92097B28FC9E}" dt="2020-04-21T16:07:04.810" v="2160" actId="20577"/>
        <pc:sldMkLst>
          <pc:docMk/>
          <pc:sldMk cId="1114110209" sldId="257"/>
        </pc:sldMkLst>
        <pc:spChg chg="del">
          <ac:chgData name="Jacqueline Nicole Fonseca" userId="S::jacqueline.fonseca@nau.edu::185a8c8d-6028-47a9-9f9a-540d8dc29d96" providerId="AD" clId="Web-{4D748F4F-CD64-4FD0-A133-92097B28FC9E}" dt="2020-04-21T15:21:47.268" v="8"/>
          <ac:spMkLst>
            <pc:docMk/>
            <pc:sldMk cId="1114110209" sldId="257"/>
            <ac:spMk id="3" creationId="{8E208657-2EDF-4536-BBFC-82F2657EC649}"/>
          </ac:spMkLst>
        </pc:spChg>
        <pc:spChg chg="add del mod">
          <ac:chgData name="Jacqueline Nicole Fonseca" userId="S::jacqueline.fonseca@nau.edu::185a8c8d-6028-47a9-9f9a-540d8dc29d96" providerId="AD" clId="Web-{4D748F4F-CD64-4FD0-A133-92097B28FC9E}" dt="2020-04-21T15:21:34.205" v="6"/>
          <ac:spMkLst>
            <pc:docMk/>
            <pc:sldMk cId="1114110209" sldId="257"/>
            <ac:spMk id="4" creationId="{1F88527F-949B-4A84-ABBE-819ACCAC53D6}"/>
          </ac:spMkLst>
        </pc:spChg>
        <pc:spChg chg="add mod">
          <ac:chgData name="Jacqueline Nicole Fonseca" userId="S::jacqueline.fonseca@nau.edu::185a8c8d-6028-47a9-9f9a-540d8dc29d96" providerId="AD" clId="Web-{4D748F4F-CD64-4FD0-A133-92097B28FC9E}" dt="2020-04-21T15:24:28.674" v="92" actId="20577"/>
          <ac:spMkLst>
            <pc:docMk/>
            <pc:sldMk cId="1114110209" sldId="257"/>
            <ac:spMk id="5" creationId="{36A88435-6A75-441F-8B21-E1239DE2431B}"/>
          </ac:spMkLst>
        </pc:spChg>
        <pc:spChg chg="add mod">
          <ac:chgData name="Jacqueline Nicole Fonseca" userId="S::jacqueline.fonseca@nau.edu::185a8c8d-6028-47a9-9f9a-540d8dc29d96" providerId="AD" clId="Web-{4D748F4F-CD64-4FD0-A133-92097B28FC9E}" dt="2020-04-21T16:07:04.810" v="2160" actId="20577"/>
          <ac:spMkLst>
            <pc:docMk/>
            <pc:sldMk cId="1114110209" sldId="257"/>
            <ac:spMk id="7" creationId="{5846FFA0-728C-4C8D-B1FA-93104BBC2471}"/>
          </ac:spMkLst>
        </pc:spChg>
        <pc:picChg chg="add mod">
          <ac:chgData name="Jacqueline Nicole Fonseca" userId="S::jacqueline.fonseca@nau.edu::185a8c8d-6028-47a9-9f9a-540d8dc29d96" providerId="AD" clId="Web-{4D748F4F-CD64-4FD0-A133-92097B28FC9E}" dt="2020-04-21T15:22:05.689" v="10" actId="1076"/>
          <ac:picMkLst>
            <pc:docMk/>
            <pc:sldMk cId="1114110209" sldId="257"/>
            <ac:picMk id="6" creationId="{2A008AB4-2A16-4A25-AA9F-654A1F1E6761}"/>
          </ac:picMkLst>
        </pc:picChg>
      </pc:sldChg>
      <pc:sldChg chg="addSp modSp modNotes">
        <pc:chgData name="Jacqueline Nicole Fonseca" userId="S::jacqueline.fonseca@nau.edu::185a8c8d-6028-47a9-9f9a-540d8dc29d96" providerId="AD" clId="Web-{4D748F4F-CD64-4FD0-A133-92097B28FC9E}" dt="2020-04-21T16:07:17.966" v="2162" actId="20577"/>
        <pc:sldMkLst>
          <pc:docMk/>
          <pc:sldMk cId="2879658780" sldId="258"/>
        </pc:sldMkLst>
        <pc:spChg chg="mod">
          <ac:chgData name="Jacqueline Nicole Fonseca" userId="S::jacqueline.fonseca@nau.edu::185a8c8d-6028-47a9-9f9a-540d8dc29d96" providerId="AD" clId="Web-{4D748F4F-CD64-4FD0-A133-92097B28FC9E}" dt="2020-04-21T15:25:47.517" v="108" actId="20577"/>
          <ac:spMkLst>
            <pc:docMk/>
            <pc:sldMk cId="2879658780" sldId="258"/>
            <ac:spMk id="2" creationId="{0F0C53B1-C2B5-4230-AA57-94722DAB1211}"/>
          </ac:spMkLst>
        </pc:spChg>
        <pc:spChg chg="add mod">
          <ac:chgData name="Jacqueline Nicole Fonseca" userId="S::jacqueline.fonseca@nau.edu::185a8c8d-6028-47a9-9f9a-540d8dc29d96" providerId="AD" clId="Web-{4D748F4F-CD64-4FD0-A133-92097B28FC9E}" dt="2020-04-21T16:07:17.966" v="2162" actId="20577"/>
          <ac:spMkLst>
            <pc:docMk/>
            <pc:sldMk cId="2879658780" sldId="258"/>
            <ac:spMk id="4" creationId="{C6A8F5B5-DF4E-4073-A4F5-C5DE5F359BF4}"/>
          </ac:spMkLst>
        </pc:spChg>
      </pc:sldChg>
      <pc:sldChg chg="addSp delSp modSp modNotes">
        <pc:chgData name="Jacqueline Nicole Fonseca" userId="S::jacqueline.fonseca@nau.edu::185a8c8d-6028-47a9-9f9a-540d8dc29d96" providerId="AD" clId="Web-{4D748F4F-CD64-4FD0-A133-92097B28FC9E}" dt="2020-04-21T16:13:14.247" v="2332"/>
        <pc:sldMkLst>
          <pc:docMk/>
          <pc:sldMk cId="3264631796" sldId="259"/>
        </pc:sldMkLst>
        <pc:spChg chg="mod">
          <ac:chgData name="Jacqueline Nicole Fonseca" userId="S::jacqueline.fonseca@nau.edu::185a8c8d-6028-47a9-9f9a-540d8dc29d96" providerId="AD" clId="Web-{4D748F4F-CD64-4FD0-A133-92097B28FC9E}" dt="2020-04-21T15:46:38.421" v="1456" actId="20577"/>
          <ac:spMkLst>
            <pc:docMk/>
            <pc:sldMk cId="3264631796" sldId="259"/>
            <ac:spMk id="2" creationId="{3A727AFA-ED78-489C-8732-661C065A726B}"/>
          </ac:spMkLst>
        </pc:spChg>
        <pc:spChg chg="add del">
          <ac:chgData name="Jacqueline Nicole Fonseca" userId="S::jacqueline.fonseca@nau.edu::185a8c8d-6028-47a9-9f9a-540d8dc29d96" providerId="AD" clId="Web-{4D748F4F-CD64-4FD0-A133-92097B28FC9E}" dt="2020-04-21T15:53:49.233" v="1682"/>
          <ac:spMkLst>
            <pc:docMk/>
            <pc:sldMk cId="3264631796" sldId="259"/>
            <ac:spMk id="3" creationId="{2C9B64E6-B1D0-4BE3-8C01-8799842793AE}"/>
          </ac:spMkLst>
        </pc:spChg>
        <pc:spChg chg="add mod">
          <ac:chgData name="Jacqueline Nicole Fonseca" userId="S::jacqueline.fonseca@nau.edu::185a8c8d-6028-47a9-9f9a-540d8dc29d96" providerId="AD" clId="Web-{4D748F4F-CD64-4FD0-A133-92097B28FC9E}" dt="2020-04-21T16:06:47.623" v="2158" actId="20577"/>
          <ac:spMkLst>
            <pc:docMk/>
            <pc:sldMk cId="3264631796" sldId="259"/>
            <ac:spMk id="8" creationId="{C2FA7476-5B3D-4BDD-B064-31E46FF2E0F6}"/>
          </ac:spMkLst>
        </pc:spChg>
        <pc:graphicFrameChg chg="add del mod ord modGraphic">
          <ac:chgData name="Jacqueline Nicole Fonseca" userId="S::jacqueline.fonseca@nau.edu::185a8c8d-6028-47a9-9f9a-540d8dc29d96" providerId="AD" clId="Web-{4D748F4F-CD64-4FD0-A133-92097B28FC9E}" dt="2020-04-21T15:53:39.874" v="1681"/>
          <ac:graphicFrameMkLst>
            <pc:docMk/>
            <pc:sldMk cId="3264631796" sldId="259"/>
            <ac:graphicFrameMk id="4" creationId="{647A9A2C-174E-4F46-BAA0-61E5305D2CD1}"/>
          </ac:graphicFrameMkLst>
        </pc:graphicFrameChg>
        <pc:graphicFrameChg chg="add mod ord modGraphic">
          <ac:chgData name="Jacqueline Nicole Fonseca" userId="S::jacqueline.fonseca@nau.edu::185a8c8d-6028-47a9-9f9a-540d8dc29d96" providerId="AD" clId="Web-{4D748F4F-CD64-4FD0-A133-92097B28FC9E}" dt="2020-04-21T16:13:14.247" v="2332"/>
          <ac:graphicFrameMkLst>
            <pc:docMk/>
            <pc:sldMk cId="3264631796" sldId="259"/>
            <ac:graphicFrameMk id="6" creationId="{1D99E425-1653-40DE-AA89-9E0827799B41}"/>
          </ac:graphicFrameMkLst>
        </pc:graphicFrameChg>
      </pc:sldChg>
      <pc:sldChg chg="addSp modSp modNotes">
        <pc:chgData name="Jacqueline Nicole Fonseca" userId="S::jacqueline.fonseca@nau.edu::185a8c8d-6028-47a9-9f9a-540d8dc29d96" providerId="AD" clId="Web-{4D748F4F-CD64-4FD0-A133-92097B28FC9E}" dt="2020-04-21T16:08:51.700" v="2176" actId="20577"/>
        <pc:sldMkLst>
          <pc:docMk/>
          <pc:sldMk cId="2125005076" sldId="260"/>
        </pc:sldMkLst>
        <pc:spChg chg="mod">
          <ac:chgData name="Jacqueline Nicole Fonseca" userId="S::jacqueline.fonseca@nau.edu::185a8c8d-6028-47a9-9f9a-540d8dc29d96" providerId="AD" clId="Web-{4D748F4F-CD64-4FD0-A133-92097B28FC9E}" dt="2020-04-21T15:48:28.577" v="1562" actId="20577"/>
          <ac:spMkLst>
            <pc:docMk/>
            <pc:sldMk cId="2125005076" sldId="260"/>
            <ac:spMk id="2" creationId="{590B5A79-6169-47D2-BE28-0A5A8FB7FD4F}"/>
          </ac:spMkLst>
        </pc:spChg>
        <pc:spChg chg="add mod">
          <ac:chgData name="Jacqueline Nicole Fonseca" userId="S::jacqueline.fonseca@nau.edu::185a8c8d-6028-47a9-9f9a-540d8dc29d96" providerId="AD" clId="Web-{4D748F4F-CD64-4FD0-A133-92097B28FC9E}" dt="2020-04-21T16:08:51.700" v="2176" actId="20577"/>
          <ac:spMkLst>
            <pc:docMk/>
            <pc:sldMk cId="2125005076" sldId="260"/>
            <ac:spMk id="4" creationId="{13929D6C-C2C8-4A26-9FA0-F1B2F2868B01}"/>
          </ac:spMkLst>
        </pc:spChg>
      </pc:sldChg>
      <pc:sldChg chg="addSp modSp modNotes">
        <pc:chgData name="Jacqueline Nicole Fonseca" userId="S::jacqueline.fonseca@nau.edu::185a8c8d-6028-47a9-9f9a-540d8dc29d96" providerId="AD" clId="Web-{4D748F4F-CD64-4FD0-A133-92097B28FC9E}" dt="2020-04-21T16:09:12.435" v="2180" actId="20577"/>
        <pc:sldMkLst>
          <pc:docMk/>
          <pc:sldMk cId="4133390813" sldId="261"/>
        </pc:sldMkLst>
        <pc:spChg chg="mod">
          <ac:chgData name="Jacqueline Nicole Fonseca" userId="S::jacqueline.fonseca@nau.edu::185a8c8d-6028-47a9-9f9a-540d8dc29d96" providerId="AD" clId="Web-{4D748F4F-CD64-4FD0-A133-92097B28FC9E}" dt="2020-04-21T15:29:11.001" v="189" actId="20577"/>
          <ac:spMkLst>
            <pc:docMk/>
            <pc:sldMk cId="4133390813" sldId="261"/>
            <ac:spMk id="2" creationId="{F9E7A3E8-0313-45E5-9578-4F9B64DDE214}"/>
          </ac:spMkLst>
        </pc:spChg>
        <pc:spChg chg="add mod">
          <ac:chgData name="Jacqueline Nicole Fonseca" userId="S::jacqueline.fonseca@nau.edu::185a8c8d-6028-47a9-9f9a-540d8dc29d96" providerId="AD" clId="Web-{4D748F4F-CD64-4FD0-A133-92097B28FC9E}" dt="2020-04-21T16:09:12.435" v="2180" actId="20577"/>
          <ac:spMkLst>
            <pc:docMk/>
            <pc:sldMk cId="4133390813" sldId="261"/>
            <ac:spMk id="4" creationId="{E382B81B-D605-4D82-8308-2D6A4DB99880}"/>
          </ac:spMkLst>
        </pc:spChg>
      </pc:sldChg>
      <pc:sldChg chg="addSp modSp new modNotes">
        <pc:chgData name="Jacqueline Nicole Fonseca" userId="S::jacqueline.fonseca@nau.edu::185a8c8d-6028-47a9-9f9a-540d8dc29d96" providerId="AD" clId="Web-{4D748F4F-CD64-4FD0-A133-92097B28FC9E}" dt="2020-04-21T16:07:30.497" v="2164" actId="20577"/>
        <pc:sldMkLst>
          <pc:docMk/>
          <pc:sldMk cId="3810509820" sldId="262"/>
        </pc:sldMkLst>
        <pc:spChg chg="mod">
          <ac:chgData name="Jacqueline Nicole Fonseca" userId="S::jacqueline.fonseca@nau.edu::185a8c8d-6028-47a9-9f9a-540d8dc29d96" providerId="AD" clId="Web-{4D748F4F-CD64-4FD0-A133-92097B28FC9E}" dt="2020-04-21T15:26:56.064" v="170" actId="20577"/>
          <ac:spMkLst>
            <pc:docMk/>
            <pc:sldMk cId="3810509820" sldId="262"/>
            <ac:spMk id="2" creationId="{91343809-5A72-4513-89F3-4AF81D1B8CE0}"/>
          </ac:spMkLst>
        </pc:spChg>
        <pc:spChg chg="add mod">
          <ac:chgData name="Jacqueline Nicole Fonseca" userId="S::jacqueline.fonseca@nau.edu::185a8c8d-6028-47a9-9f9a-540d8dc29d96" providerId="AD" clId="Web-{4D748F4F-CD64-4FD0-A133-92097B28FC9E}" dt="2020-04-21T16:07:30.497" v="2164" actId="20577"/>
          <ac:spMkLst>
            <pc:docMk/>
            <pc:sldMk cId="3810509820" sldId="262"/>
            <ac:spMk id="4" creationId="{5CBC3863-945B-424D-AA53-1704DC7481F5}"/>
          </ac:spMkLst>
        </pc:spChg>
      </pc:sldChg>
      <pc:sldChg chg="addSp modSp new modNotes">
        <pc:chgData name="Jacqueline Nicole Fonseca" userId="S::jacqueline.fonseca@nau.edu::185a8c8d-6028-47a9-9f9a-540d8dc29d96" providerId="AD" clId="Web-{4D748F4F-CD64-4FD0-A133-92097B28FC9E}" dt="2020-04-21T16:09:25.013" v="2182" actId="20577"/>
        <pc:sldMkLst>
          <pc:docMk/>
          <pc:sldMk cId="2426396062" sldId="263"/>
        </pc:sldMkLst>
        <pc:spChg chg="mod">
          <ac:chgData name="Jacqueline Nicole Fonseca" userId="S::jacqueline.fonseca@nau.edu::185a8c8d-6028-47a9-9f9a-540d8dc29d96" providerId="AD" clId="Web-{4D748F4F-CD64-4FD0-A133-92097B28FC9E}" dt="2020-04-21T15:29:45.548" v="197" actId="20577"/>
          <ac:spMkLst>
            <pc:docMk/>
            <pc:sldMk cId="2426396062" sldId="263"/>
            <ac:spMk id="2" creationId="{675ABCFC-BB2D-4D91-A2B7-F840CCC4D721}"/>
          </ac:spMkLst>
        </pc:spChg>
        <pc:spChg chg="add mod">
          <ac:chgData name="Jacqueline Nicole Fonseca" userId="S::jacqueline.fonseca@nau.edu::185a8c8d-6028-47a9-9f9a-540d8dc29d96" providerId="AD" clId="Web-{4D748F4F-CD64-4FD0-A133-92097B28FC9E}" dt="2020-04-21T16:09:25.013" v="2182" actId="20577"/>
          <ac:spMkLst>
            <pc:docMk/>
            <pc:sldMk cId="2426396062" sldId="263"/>
            <ac:spMk id="4" creationId="{65FE84DA-04B8-4D59-9D19-088A3B08C8BE}"/>
          </ac:spMkLst>
        </pc:spChg>
      </pc:sldChg>
      <pc:sldChg chg="addSp modSp new modNotes">
        <pc:chgData name="Jacqueline Nicole Fonseca" userId="S::jacqueline.fonseca@nau.edu::185a8c8d-6028-47a9-9f9a-540d8dc29d96" providerId="AD" clId="Web-{4D748F4F-CD64-4FD0-A133-92097B28FC9E}" dt="2020-04-21T16:07:45.451" v="2166" actId="20577"/>
        <pc:sldMkLst>
          <pc:docMk/>
          <pc:sldMk cId="1870951076" sldId="264"/>
        </pc:sldMkLst>
        <pc:spChg chg="mod">
          <ac:chgData name="Jacqueline Nicole Fonseca" userId="S::jacqueline.fonseca@nau.edu::185a8c8d-6028-47a9-9f9a-540d8dc29d96" providerId="AD" clId="Web-{4D748F4F-CD64-4FD0-A133-92097B28FC9E}" dt="2020-04-21T15:31:05.110" v="231" actId="20577"/>
          <ac:spMkLst>
            <pc:docMk/>
            <pc:sldMk cId="1870951076" sldId="264"/>
            <ac:spMk id="2" creationId="{277A9741-F4AB-4AE5-9269-865441B6782A}"/>
          </ac:spMkLst>
        </pc:spChg>
        <pc:spChg chg="mod">
          <ac:chgData name="Jacqueline Nicole Fonseca" userId="S::jacqueline.fonseca@nau.edu::185a8c8d-6028-47a9-9f9a-540d8dc29d96" providerId="AD" clId="Web-{4D748F4F-CD64-4FD0-A133-92097B28FC9E}" dt="2020-04-21T15:44:35.734" v="1362" actId="20577"/>
          <ac:spMkLst>
            <pc:docMk/>
            <pc:sldMk cId="1870951076" sldId="264"/>
            <ac:spMk id="3" creationId="{3CE4CC39-C394-4EBB-B62F-DFAC0131E267}"/>
          </ac:spMkLst>
        </pc:spChg>
        <pc:spChg chg="add mod">
          <ac:chgData name="Jacqueline Nicole Fonseca" userId="S::jacqueline.fonseca@nau.edu::185a8c8d-6028-47a9-9f9a-540d8dc29d96" providerId="AD" clId="Web-{4D748F4F-CD64-4FD0-A133-92097B28FC9E}" dt="2020-04-21T16:07:45.451" v="2166" actId="20577"/>
          <ac:spMkLst>
            <pc:docMk/>
            <pc:sldMk cId="1870951076" sldId="264"/>
            <ac:spMk id="4" creationId="{3A05FFD1-93C7-4C46-9B20-1D23A373881A}"/>
          </ac:spMkLst>
        </pc:spChg>
      </pc:sldChg>
      <pc:sldChg chg="addSp modSp new modNotes">
        <pc:chgData name="Jacqueline Nicole Fonseca" userId="S::jacqueline.fonseca@nau.edu::185a8c8d-6028-47a9-9f9a-540d8dc29d96" providerId="AD" clId="Web-{4D748F4F-CD64-4FD0-A133-92097B28FC9E}" dt="2020-04-21T16:08:00.169" v="2168" actId="20577"/>
        <pc:sldMkLst>
          <pc:docMk/>
          <pc:sldMk cId="1152720893" sldId="265"/>
        </pc:sldMkLst>
        <pc:spChg chg="mod">
          <ac:chgData name="Jacqueline Nicole Fonseca" userId="S::jacqueline.fonseca@nau.edu::185a8c8d-6028-47a9-9f9a-540d8dc29d96" providerId="AD" clId="Web-{4D748F4F-CD64-4FD0-A133-92097B28FC9E}" dt="2020-04-21T15:50:00.499" v="1642" actId="20577"/>
          <ac:spMkLst>
            <pc:docMk/>
            <pc:sldMk cId="1152720893" sldId="265"/>
            <ac:spMk id="2" creationId="{FB3B3F51-5DED-485A-9487-64D61488878A}"/>
          </ac:spMkLst>
        </pc:spChg>
        <pc:spChg chg="add mod">
          <ac:chgData name="Jacqueline Nicole Fonseca" userId="S::jacqueline.fonseca@nau.edu::185a8c8d-6028-47a9-9f9a-540d8dc29d96" providerId="AD" clId="Web-{4D748F4F-CD64-4FD0-A133-92097B28FC9E}" dt="2020-04-21T16:08:00.169" v="2168" actId="20577"/>
          <ac:spMkLst>
            <pc:docMk/>
            <pc:sldMk cId="1152720893" sldId="265"/>
            <ac:spMk id="4" creationId="{8B485DB2-7969-4402-A1E2-FE6AB2234FFA}"/>
          </ac:spMkLst>
        </pc:spChg>
      </pc:sldChg>
      <pc:sldChg chg="addSp modSp new modNotes">
        <pc:chgData name="Jacqueline Nicole Fonseca" userId="S::jacqueline.fonseca@nau.edu::185a8c8d-6028-47a9-9f9a-540d8dc29d96" providerId="AD" clId="Web-{4D748F4F-CD64-4FD0-A133-92097B28FC9E}" dt="2020-04-21T16:09:02.279" v="2178" actId="20577"/>
        <pc:sldMkLst>
          <pc:docMk/>
          <pc:sldMk cId="1800652711" sldId="266"/>
        </pc:sldMkLst>
        <pc:spChg chg="mod">
          <ac:chgData name="Jacqueline Nicole Fonseca" userId="S::jacqueline.fonseca@nau.edu::185a8c8d-6028-47a9-9f9a-540d8dc29d96" providerId="AD" clId="Web-{4D748F4F-CD64-4FD0-A133-92097B28FC9E}" dt="2020-04-21T15:48:59.202" v="1631" actId="20577"/>
          <ac:spMkLst>
            <pc:docMk/>
            <pc:sldMk cId="1800652711" sldId="266"/>
            <ac:spMk id="2" creationId="{B6AB7605-B364-4F89-B242-D3B4A6760D9C}"/>
          </ac:spMkLst>
        </pc:spChg>
        <pc:spChg chg="add mod">
          <ac:chgData name="Jacqueline Nicole Fonseca" userId="S::jacqueline.fonseca@nau.edu::185a8c8d-6028-47a9-9f9a-540d8dc29d96" providerId="AD" clId="Web-{4D748F4F-CD64-4FD0-A133-92097B28FC9E}" dt="2020-04-21T16:09:02.279" v="2178" actId="20577"/>
          <ac:spMkLst>
            <pc:docMk/>
            <pc:sldMk cId="1800652711" sldId="266"/>
            <ac:spMk id="4" creationId="{5499874B-031F-4B69-833F-3A9451AA7DD2}"/>
          </ac:spMkLst>
        </pc:spChg>
      </pc:sldChg>
      <pc:sldChg chg="addSp modSp add ord replId">
        <pc:chgData name="Jacqueline Nicole Fonseca" userId="S::jacqueline.fonseca@nau.edu::185a8c8d-6028-47a9-9f9a-540d8dc29d96" providerId="AD" clId="Web-{4D748F4F-CD64-4FD0-A133-92097B28FC9E}" dt="2020-04-21T16:08:25.247" v="2172" actId="20577"/>
        <pc:sldMkLst>
          <pc:docMk/>
          <pc:sldMk cId="3213564981" sldId="267"/>
        </pc:sldMkLst>
        <pc:spChg chg="mod">
          <ac:chgData name="Jacqueline Nicole Fonseca" userId="S::jacqueline.fonseca@nau.edu::185a8c8d-6028-47a9-9f9a-540d8dc29d96" providerId="AD" clId="Web-{4D748F4F-CD64-4FD0-A133-92097B28FC9E}" dt="2020-04-21T15:50:37.171" v="1677" actId="20577"/>
          <ac:spMkLst>
            <pc:docMk/>
            <pc:sldMk cId="3213564981" sldId="267"/>
            <ac:spMk id="2" creationId="{FB3B3F51-5DED-485A-9487-64D61488878A}"/>
          </ac:spMkLst>
        </pc:spChg>
        <pc:spChg chg="add mod">
          <ac:chgData name="Jacqueline Nicole Fonseca" userId="S::jacqueline.fonseca@nau.edu::185a8c8d-6028-47a9-9f9a-540d8dc29d96" providerId="AD" clId="Web-{4D748F4F-CD64-4FD0-A133-92097B28FC9E}" dt="2020-04-21T16:08:25.247" v="2172" actId="20577"/>
          <ac:spMkLst>
            <pc:docMk/>
            <pc:sldMk cId="3213564981" sldId="267"/>
            <ac:spMk id="4" creationId="{FF75FD11-E76C-4778-8737-CD82E6729765}"/>
          </ac:spMkLst>
        </pc:spChg>
      </pc:sldChg>
      <pc:sldChg chg="addSp modSp add replId">
        <pc:chgData name="Jacqueline Nicole Fonseca" userId="S::jacqueline.fonseca@nau.edu::185a8c8d-6028-47a9-9f9a-540d8dc29d96" providerId="AD" clId="Web-{4D748F4F-CD64-4FD0-A133-92097B28FC9E}" dt="2020-04-21T16:08:41.107" v="2174" actId="20577"/>
        <pc:sldMkLst>
          <pc:docMk/>
          <pc:sldMk cId="275564351" sldId="268"/>
        </pc:sldMkLst>
        <pc:spChg chg="mod">
          <ac:chgData name="Jacqueline Nicole Fonseca" userId="S::jacqueline.fonseca@nau.edu::185a8c8d-6028-47a9-9f9a-540d8dc29d96" providerId="AD" clId="Web-{4D748F4F-CD64-4FD0-A133-92097B28FC9E}" dt="2020-04-21T15:50:24.062" v="1669" actId="20577"/>
          <ac:spMkLst>
            <pc:docMk/>
            <pc:sldMk cId="275564351" sldId="268"/>
            <ac:spMk id="2" creationId="{FB3B3F51-5DED-485A-9487-64D61488878A}"/>
          </ac:spMkLst>
        </pc:spChg>
        <pc:spChg chg="add mod">
          <ac:chgData name="Jacqueline Nicole Fonseca" userId="S::jacqueline.fonseca@nau.edu::185a8c8d-6028-47a9-9f9a-540d8dc29d96" providerId="AD" clId="Web-{4D748F4F-CD64-4FD0-A133-92097B28FC9E}" dt="2020-04-21T16:08:41.107" v="2174" actId="20577"/>
          <ac:spMkLst>
            <pc:docMk/>
            <pc:sldMk cId="275564351" sldId="268"/>
            <ac:spMk id="4" creationId="{E496B499-CEF6-4E1A-A866-6B9858A56A08}"/>
          </ac:spMkLst>
        </pc:spChg>
      </pc:sldChg>
      <pc:sldChg chg="addSp modSp add replId">
        <pc:chgData name="Jacqueline Nicole Fonseca" userId="S::jacqueline.fonseca@nau.edu::185a8c8d-6028-47a9-9f9a-540d8dc29d96" providerId="AD" clId="Web-{4D748F4F-CD64-4FD0-A133-92097B28FC9E}" dt="2020-04-21T16:08:13.185" v="2170" actId="20577"/>
        <pc:sldMkLst>
          <pc:docMk/>
          <pc:sldMk cId="886195768" sldId="269"/>
        </pc:sldMkLst>
        <pc:spChg chg="mod">
          <ac:chgData name="Jacqueline Nicole Fonseca" userId="S::jacqueline.fonseca@nau.edu::185a8c8d-6028-47a9-9f9a-540d8dc29d96" providerId="AD" clId="Web-{4D748F4F-CD64-4FD0-A133-92097B28FC9E}" dt="2020-04-21T15:50:12.937" v="1653" actId="20577"/>
          <ac:spMkLst>
            <pc:docMk/>
            <pc:sldMk cId="886195768" sldId="269"/>
            <ac:spMk id="2" creationId="{FB3B3F51-5DED-485A-9487-64D61488878A}"/>
          </ac:spMkLst>
        </pc:spChg>
        <pc:spChg chg="add mod">
          <ac:chgData name="Jacqueline Nicole Fonseca" userId="S::jacqueline.fonseca@nau.edu::185a8c8d-6028-47a9-9f9a-540d8dc29d96" providerId="AD" clId="Web-{4D748F4F-CD64-4FD0-A133-92097B28FC9E}" dt="2020-04-21T16:08:13.185" v="2170" actId="20577"/>
          <ac:spMkLst>
            <pc:docMk/>
            <pc:sldMk cId="886195768" sldId="269"/>
            <ac:spMk id="4" creationId="{A98A7449-0147-4732-BD3C-F5FE57E9FF77}"/>
          </ac:spMkLst>
        </pc:spChg>
      </pc:sldChg>
      <pc:sldChg chg="new del">
        <pc:chgData name="Jacqueline Nicole Fonseca" userId="S::jacqueline.fonseca@nau.edu::185a8c8d-6028-47a9-9f9a-540d8dc29d96" providerId="AD" clId="Web-{4D748F4F-CD64-4FD0-A133-92097B28FC9E}" dt="2020-04-21T16:06:05.013" v="2153"/>
        <pc:sldMkLst>
          <pc:docMk/>
          <pc:sldMk cId="3459604354" sldId="270"/>
        </pc:sldMkLst>
      </pc:sldChg>
    </pc:docChg>
  </pc:docChgLst>
  <pc:docChgLst>
    <pc:chgData name="Jacqueline Nicole Fonseca" userId="S::jacqueline.fonseca@nau.edu::185a8c8d-6028-47a9-9f9a-540d8dc29d96" providerId="AD" clId="Web-{04FA3EC3-DDFA-4899-A5D3-7FF1D0C96EC7}"/>
    <pc:docChg chg="addSld modSld modSection">
      <pc:chgData name="Jacqueline Nicole Fonseca" userId="S::jacqueline.fonseca@nau.edu::185a8c8d-6028-47a9-9f9a-540d8dc29d96" providerId="AD" clId="Web-{04FA3EC3-DDFA-4899-A5D3-7FF1D0C96EC7}" dt="2020-04-25T01:49:08.012" v="3400" actId="1076"/>
      <pc:docMkLst>
        <pc:docMk/>
      </pc:docMkLst>
      <pc:sldChg chg="modSp">
        <pc:chgData name="Jacqueline Nicole Fonseca" userId="S::jacqueline.fonseca@nau.edu::185a8c8d-6028-47a9-9f9a-540d8dc29d96" providerId="AD" clId="Web-{04FA3EC3-DDFA-4899-A5D3-7FF1D0C96EC7}" dt="2020-04-25T01:34:00.488" v="2193" actId="20577"/>
        <pc:sldMkLst>
          <pc:docMk/>
          <pc:sldMk cId="1800652711" sldId="266"/>
        </pc:sldMkLst>
        <pc:spChg chg="mod">
          <ac:chgData name="Jacqueline Nicole Fonseca" userId="S::jacqueline.fonseca@nau.edu::185a8c8d-6028-47a9-9f9a-540d8dc29d96" providerId="AD" clId="Web-{04FA3EC3-DDFA-4899-A5D3-7FF1D0C96EC7}" dt="2020-04-25T01:34:00.488" v="2193" actId="20577"/>
          <ac:spMkLst>
            <pc:docMk/>
            <pc:sldMk cId="1800652711" sldId="266"/>
            <ac:spMk id="3" creationId="{3A73A7FC-5805-4D2F-960A-7D88DB707969}"/>
          </ac:spMkLst>
        </pc:spChg>
      </pc:sldChg>
      <pc:sldChg chg="modSp new">
        <pc:chgData name="Jacqueline Nicole Fonseca" userId="S::jacqueline.fonseca@nau.edu::185a8c8d-6028-47a9-9f9a-540d8dc29d96" providerId="AD" clId="Web-{04FA3EC3-DDFA-4899-A5D3-7FF1D0C96EC7}" dt="2020-04-25T01:34:13.066" v="2198" actId="20577"/>
        <pc:sldMkLst>
          <pc:docMk/>
          <pc:sldMk cId="1606281006" sldId="277"/>
        </pc:sldMkLst>
        <pc:spChg chg="mod">
          <ac:chgData name="Jacqueline Nicole Fonseca" userId="S::jacqueline.fonseca@nau.edu::185a8c8d-6028-47a9-9f9a-540d8dc29d96" providerId="AD" clId="Web-{04FA3EC3-DDFA-4899-A5D3-7FF1D0C96EC7}" dt="2020-04-25T01:24:23.180" v="1128" actId="20577"/>
          <ac:spMkLst>
            <pc:docMk/>
            <pc:sldMk cId="1606281006" sldId="277"/>
            <ac:spMk id="2" creationId="{EA2D48B6-D0B7-44B0-8666-93D4F5886EA1}"/>
          </ac:spMkLst>
        </pc:spChg>
        <pc:spChg chg="mod">
          <ac:chgData name="Jacqueline Nicole Fonseca" userId="S::jacqueline.fonseca@nau.edu::185a8c8d-6028-47a9-9f9a-540d8dc29d96" providerId="AD" clId="Web-{04FA3EC3-DDFA-4899-A5D3-7FF1D0C96EC7}" dt="2020-04-25T01:34:13.066" v="2198" actId="20577"/>
          <ac:spMkLst>
            <pc:docMk/>
            <pc:sldMk cId="1606281006" sldId="277"/>
            <ac:spMk id="3" creationId="{7415FF7B-A2F4-4DD1-A3D2-3291B857D072}"/>
          </ac:spMkLst>
        </pc:spChg>
      </pc:sldChg>
      <pc:sldChg chg="addSp delSp modSp new">
        <pc:chgData name="Jacqueline Nicole Fonseca" userId="S::jacqueline.fonseca@nau.edu::185a8c8d-6028-47a9-9f9a-540d8dc29d96" providerId="AD" clId="Web-{04FA3EC3-DDFA-4899-A5D3-7FF1D0C96EC7}" dt="2020-04-25T01:47:27.544" v="3353" actId="1076"/>
        <pc:sldMkLst>
          <pc:docMk/>
          <pc:sldMk cId="3902405774" sldId="278"/>
        </pc:sldMkLst>
        <pc:spChg chg="mod">
          <ac:chgData name="Jacqueline Nicole Fonseca" userId="S::jacqueline.fonseca@nau.edu::185a8c8d-6028-47a9-9f9a-540d8dc29d96" providerId="AD" clId="Web-{04FA3EC3-DDFA-4899-A5D3-7FF1D0C96EC7}" dt="2020-04-25T01:34:31.676" v="2220" actId="20577"/>
          <ac:spMkLst>
            <pc:docMk/>
            <pc:sldMk cId="3902405774" sldId="278"/>
            <ac:spMk id="2" creationId="{4B599917-F74B-495C-A5D4-6DFF59DF3399}"/>
          </ac:spMkLst>
        </pc:spChg>
        <pc:spChg chg="mod">
          <ac:chgData name="Jacqueline Nicole Fonseca" userId="S::jacqueline.fonseca@nau.edu::185a8c8d-6028-47a9-9f9a-540d8dc29d96" providerId="AD" clId="Web-{04FA3EC3-DDFA-4899-A5D3-7FF1D0C96EC7}" dt="2020-04-25T01:47:27.544" v="3353" actId="1076"/>
          <ac:spMkLst>
            <pc:docMk/>
            <pc:sldMk cId="3902405774" sldId="278"/>
            <ac:spMk id="3" creationId="{AFDACF60-1906-4D0B-90CF-3B38548846FF}"/>
          </ac:spMkLst>
        </pc:spChg>
        <pc:graphicFrameChg chg="add del mod modGraphic">
          <ac:chgData name="Jacqueline Nicole Fonseca" userId="S::jacqueline.fonseca@nau.edu::185a8c8d-6028-47a9-9f9a-540d8dc29d96" providerId="AD" clId="Web-{04FA3EC3-DDFA-4899-A5D3-7FF1D0C96EC7}" dt="2020-04-25T01:47:12.216" v="3350"/>
          <ac:graphicFrameMkLst>
            <pc:docMk/>
            <pc:sldMk cId="3902405774" sldId="278"/>
            <ac:graphicFrameMk id="4" creationId="{4F9C96A1-2F2C-4A89-AA35-225D74FABEA8}"/>
          </ac:graphicFrameMkLst>
        </pc:graphicFrameChg>
      </pc:sldChg>
      <pc:sldChg chg="addSp modSp new">
        <pc:chgData name="Jacqueline Nicole Fonseca" userId="S::jacqueline.fonseca@nau.edu::185a8c8d-6028-47a9-9f9a-540d8dc29d96" providerId="AD" clId="Web-{04FA3EC3-DDFA-4899-A5D3-7FF1D0C96EC7}" dt="2020-04-25T01:49:08.012" v="3400" actId="1076"/>
        <pc:sldMkLst>
          <pc:docMk/>
          <pc:sldMk cId="1914445901" sldId="279"/>
        </pc:sldMkLst>
        <pc:spChg chg="mod">
          <ac:chgData name="Jacqueline Nicole Fonseca" userId="S::jacqueline.fonseca@nau.edu::185a8c8d-6028-47a9-9f9a-540d8dc29d96" providerId="AD" clId="Web-{04FA3EC3-DDFA-4899-A5D3-7FF1D0C96EC7}" dt="2020-04-25T01:47:43.575" v="3355" actId="1076"/>
          <ac:spMkLst>
            <pc:docMk/>
            <pc:sldMk cId="1914445901" sldId="279"/>
            <ac:spMk id="2" creationId="{DECE2E49-4258-4857-B309-293DE42F4CF6}"/>
          </ac:spMkLst>
        </pc:spChg>
        <pc:spChg chg="mod">
          <ac:chgData name="Jacqueline Nicole Fonseca" userId="S::jacqueline.fonseca@nau.edu::185a8c8d-6028-47a9-9f9a-540d8dc29d96" providerId="AD" clId="Web-{04FA3EC3-DDFA-4899-A5D3-7FF1D0C96EC7}" dt="2020-04-25T01:49:08.012" v="3400" actId="1076"/>
          <ac:spMkLst>
            <pc:docMk/>
            <pc:sldMk cId="1914445901" sldId="279"/>
            <ac:spMk id="3" creationId="{34D38428-E65F-4EDA-B9F2-4D54770A8783}"/>
          </ac:spMkLst>
        </pc:spChg>
        <pc:graphicFrameChg chg="add mod modGraphic">
          <ac:chgData name="Jacqueline Nicole Fonseca" userId="S::jacqueline.fonseca@nau.edu::185a8c8d-6028-47a9-9f9a-540d8dc29d96" providerId="AD" clId="Web-{04FA3EC3-DDFA-4899-A5D3-7FF1D0C96EC7}" dt="2020-04-25T01:48:38.122" v="3391" actId="1076"/>
          <ac:graphicFrameMkLst>
            <pc:docMk/>
            <pc:sldMk cId="1914445901" sldId="279"/>
            <ac:graphicFrameMk id="5" creationId="{B32C77F9-0CC5-4E70-A75E-DCD50CC8B975}"/>
          </ac:graphicFrameMkLst>
        </pc:graphicFrameChg>
      </pc:sldChg>
    </pc:docChg>
  </pc:docChgLst>
  <pc:docChgLst>
    <pc:chgData name="Zackary Retzlaff" userId="S::zmr25@nau.edu::b92980c8-79ea-4b69-b024-d3f8b619ba6b" providerId="AD" clId="Web-{39A99338-7716-4AD3-90BE-01F13F4AF26F}"/>
    <pc:docChg chg="modSld">
      <pc:chgData name="Zackary Retzlaff" userId="S::zmr25@nau.edu::b92980c8-79ea-4b69-b024-d3f8b619ba6b" providerId="AD" clId="Web-{39A99338-7716-4AD3-90BE-01F13F4AF26F}" dt="2020-04-24T04:47:45.479" v="159" actId="20577"/>
      <pc:docMkLst>
        <pc:docMk/>
      </pc:docMkLst>
      <pc:sldChg chg="modSp">
        <pc:chgData name="Zackary Retzlaff" userId="S::zmr25@nau.edu::b92980c8-79ea-4b69-b024-d3f8b619ba6b" providerId="AD" clId="Web-{39A99338-7716-4AD3-90BE-01F13F4AF26F}" dt="2020-04-24T04:47:36.182" v="157" actId="20577"/>
        <pc:sldMkLst>
          <pc:docMk/>
          <pc:sldMk cId="1152720893" sldId="265"/>
        </pc:sldMkLst>
        <pc:spChg chg="mod">
          <ac:chgData name="Zackary Retzlaff" userId="S::zmr25@nau.edu::b92980c8-79ea-4b69-b024-d3f8b619ba6b" providerId="AD" clId="Web-{39A99338-7716-4AD3-90BE-01F13F4AF26F}" dt="2020-04-24T04:47:36.182" v="157" actId="20577"/>
          <ac:spMkLst>
            <pc:docMk/>
            <pc:sldMk cId="1152720893" sldId="265"/>
            <ac:spMk id="4" creationId="{8B485DB2-7969-4402-A1E2-FE6AB2234FFA}"/>
          </ac:spMkLst>
        </pc:spChg>
      </pc:sldChg>
      <pc:sldChg chg="addSp delSp modSp mod modClrScheme chgLayout">
        <pc:chgData name="Zackary Retzlaff" userId="S::zmr25@nau.edu::b92980c8-79ea-4b69-b024-d3f8b619ba6b" providerId="AD" clId="Web-{39A99338-7716-4AD3-90BE-01F13F4AF26F}" dt="2020-04-24T04:47:45.479" v="159" actId="20577"/>
        <pc:sldMkLst>
          <pc:docMk/>
          <pc:sldMk cId="966720754" sldId="270"/>
        </pc:sldMkLst>
        <pc:spChg chg="mod ord">
          <ac:chgData name="Zackary Retzlaff" userId="S::zmr25@nau.edu::b92980c8-79ea-4b69-b024-d3f8b619ba6b" providerId="AD" clId="Web-{39A99338-7716-4AD3-90BE-01F13F4AF26F}" dt="2020-04-24T04:45:54.511" v="9"/>
          <ac:spMkLst>
            <pc:docMk/>
            <pc:sldMk cId="966720754" sldId="270"/>
            <ac:spMk id="2" creationId="{9859C767-D866-4CDC-9B13-7F585DE0CF11}"/>
          </ac:spMkLst>
        </pc:spChg>
        <pc:spChg chg="del">
          <ac:chgData name="Zackary Retzlaff" userId="S::zmr25@nau.edu::b92980c8-79ea-4b69-b024-d3f8b619ba6b" providerId="AD" clId="Web-{39A99338-7716-4AD3-90BE-01F13F4AF26F}" dt="2020-04-24T04:44:51.856" v="0"/>
          <ac:spMkLst>
            <pc:docMk/>
            <pc:sldMk cId="966720754" sldId="270"/>
            <ac:spMk id="3" creationId="{B428C12F-E8B9-4CBE-AEDC-230E01AF304C}"/>
          </ac:spMkLst>
        </pc:spChg>
        <pc:spChg chg="mod ord">
          <ac:chgData name="Zackary Retzlaff" userId="S::zmr25@nau.edu::b92980c8-79ea-4b69-b024-d3f8b619ba6b" providerId="AD" clId="Web-{39A99338-7716-4AD3-90BE-01F13F4AF26F}" dt="2020-04-24T04:47:45.479" v="159" actId="20577"/>
          <ac:spMkLst>
            <pc:docMk/>
            <pc:sldMk cId="966720754" sldId="270"/>
            <ac:spMk id="4" creationId="{292CA279-2B39-4208-B622-EE1BB9AB3980}"/>
          </ac:spMkLst>
        </pc:spChg>
        <pc:spChg chg="add mod ord">
          <ac:chgData name="Zackary Retzlaff" userId="S::zmr25@nau.edu::b92980c8-79ea-4b69-b024-d3f8b619ba6b" providerId="AD" clId="Web-{39A99338-7716-4AD3-90BE-01F13F4AF26F}" dt="2020-04-24T04:47:18.807" v="151" actId="20577"/>
          <ac:spMkLst>
            <pc:docMk/>
            <pc:sldMk cId="966720754" sldId="270"/>
            <ac:spMk id="7" creationId="{D3207E3B-0366-4DFE-9D67-439513510D9A}"/>
          </ac:spMkLst>
        </pc:spChg>
        <pc:picChg chg="add mod ord modCrop">
          <ac:chgData name="Zackary Retzlaff" userId="S::zmr25@nau.edu::b92980c8-79ea-4b69-b024-d3f8b619ba6b" providerId="AD" clId="Web-{39A99338-7716-4AD3-90BE-01F13F4AF26F}" dt="2020-04-24T04:46:27.167" v="17"/>
          <ac:picMkLst>
            <pc:docMk/>
            <pc:sldMk cId="966720754" sldId="270"/>
            <ac:picMk id="5" creationId="{1984AE29-C56B-4870-907E-2CD7460B8E2F}"/>
          </ac:picMkLst>
        </pc:picChg>
      </pc:sldChg>
      <pc:sldChg chg="modSp">
        <pc:chgData name="Zackary Retzlaff" userId="S::zmr25@nau.edu::b92980c8-79ea-4b69-b024-d3f8b619ba6b" providerId="AD" clId="Web-{39A99338-7716-4AD3-90BE-01F13F4AF26F}" dt="2020-04-24T04:47:29.589" v="155" actId="20577"/>
        <pc:sldMkLst>
          <pc:docMk/>
          <pc:sldMk cId="2517294291" sldId="272"/>
        </pc:sldMkLst>
        <pc:spChg chg="mod">
          <ac:chgData name="Zackary Retzlaff" userId="S::zmr25@nau.edu::b92980c8-79ea-4b69-b024-d3f8b619ba6b" providerId="AD" clId="Web-{39A99338-7716-4AD3-90BE-01F13F4AF26F}" dt="2020-04-24T04:47:29.589" v="155" actId="20577"/>
          <ac:spMkLst>
            <pc:docMk/>
            <pc:sldMk cId="2517294291" sldId="272"/>
            <ac:spMk id="5" creationId="{23F3F500-1B7D-46D9-A1AE-58752672032F}"/>
          </ac:spMkLst>
        </pc:spChg>
      </pc:sldChg>
    </pc:docChg>
  </pc:docChgLst>
  <pc:docChgLst>
    <pc:chgData name="Zackary Retzlaff" userId="b92980c8-79ea-4b69-b024-d3f8b619ba6b" providerId="ADAL" clId="{2FAD97D9-D01C-764C-B22B-0CD13BFB3AFD}"/>
    <pc:docChg chg="custSel modSld sldOrd">
      <pc:chgData name="Zackary Retzlaff" userId="b92980c8-79ea-4b69-b024-d3f8b619ba6b" providerId="ADAL" clId="{2FAD97D9-D01C-764C-B22B-0CD13BFB3AFD}" dt="2020-04-25T05:22:32.384" v="380"/>
      <pc:docMkLst>
        <pc:docMk/>
      </pc:docMkLst>
      <pc:sldChg chg="addSp delSp modSp modTransition modAnim">
        <pc:chgData name="Zackary Retzlaff" userId="b92980c8-79ea-4b69-b024-d3f8b619ba6b" providerId="ADAL" clId="{2FAD97D9-D01C-764C-B22B-0CD13BFB3AFD}" dt="2020-04-25T05:14:33.015" v="375" actId="1076"/>
        <pc:sldMkLst>
          <pc:docMk/>
          <pc:sldMk cId="3264631796" sldId="259"/>
        </pc:sldMkLst>
        <pc:graphicFrameChg chg="modGraphic">
          <ac:chgData name="Zackary Retzlaff" userId="b92980c8-79ea-4b69-b024-d3f8b619ba6b" providerId="ADAL" clId="{2FAD97D9-D01C-764C-B22B-0CD13BFB3AFD}" dt="2020-04-25T05:03:17.765" v="366" actId="20577"/>
          <ac:graphicFrameMkLst>
            <pc:docMk/>
            <pc:sldMk cId="3264631796" sldId="259"/>
            <ac:graphicFrameMk id="6" creationId="{1D99E425-1653-40DE-AA89-9E0827799B41}"/>
          </ac:graphicFrameMkLst>
        </pc:graphicFrameChg>
        <pc:picChg chg="add del mod">
          <ac:chgData name="Zackary Retzlaff" userId="b92980c8-79ea-4b69-b024-d3f8b619ba6b" providerId="ADAL" clId="{2FAD97D9-D01C-764C-B22B-0CD13BFB3AFD}" dt="2020-04-25T05:14:33.015" v="375" actId="1076"/>
          <ac:picMkLst>
            <pc:docMk/>
            <pc:sldMk cId="3264631796" sldId="259"/>
            <ac:picMk id="4" creationId="{AC597C2B-1CA3-0B4C-BF66-14416676F652}"/>
          </ac:picMkLst>
        </pc:picChg>
        <pc:picChg chg="add mod">
          <ac:chgData name="Zackary Retzlaff" userId="b92980c8-79ea-4b69-b024-d3f8b619ba6b" providerId="ADAL" clId="{2FAD97D9-D01C-764C-B22B-0CD13BFB3AFD}" dt="2020-04-25T05:14:25.743" v="374"/>
          <ac:picMkLst>
            <pc:docMk/>
            <pc:sldMk cId="3264631796" sldId="259"/>
            <ac:picMk id="5" creationId="{63432D30-C18F-FC4F-A7FE-34029C51BB7A}"/>
          </ac:picMkLst>
        </pc:picChg>
      </pc:sldChg>
      <pc:sldChg chg="addSp modSp modTransition modAnim">
        <pc:chgData name="Zackary Retzlaff" userId="b92980c8-79ea-4b69-b024-d3f8b619ba6b" providerId="ADAL" clId="{2FAD97D9-D01C-764C-B22B-0CD13BFB3AFD}" dt="2020-04-25T05:17:12.195" v="376"/>
        <pc:sldMkLst>
          <pc:docMk/>
          <pc:sldMk cId="1152720893" sldId="265"/>
        </pc:sldMkLst>
        <pc:picChg chg="add mod">
          <ac:chgData name="Zackary Retzlaff" userId="b92980c8-79ea-4b69-b024-d3f8b619ba6b" providerId="ADAL" clId="{2FAD97D9-D01C-764C-B22B-0CD13BFB3AFD}" dt="2020-04-25T05:17:12.195" v="376"/>
          <ac:picMkLst>
            <pc:docMk/>
            <pc:sldMk cId="1152720893" sldId="265"/>
            <ac:picMk id="5" creationId="{BD6DF9F8-B20A-4E40-AD87-7A600EEA0FA9}"/>
          </ac:picMkLst>
        </pc:picChg>
      </pc:sldChg>
      <pc:sldChg chg="modSp modAnim">
        <pc:chgData name="Zackary Retzlaff" userId="b92980c8-79ea-4b69-b024-d3f8b619ba6b" providerId="ADAL" clId="{2FAD97D9-D01C-764C-B22B-0CD13BFB3AFD}" dt="2020-04-25T00:55:37.468" v="0"/>
        <pc:sldMkLst>
          <pc:docMk/>
          <pc:sldMk cId="2257536019" sldId="271"/>
        </pc:sldMkLst>
        <pc:picChg chg="mod">
          <ac:chgData name="Zackary Retzlaff" userId="b92980c8-79ea-4b69-b024-d3f8b619ba6b" providerId="ADAL" clId="{2FAD97D9-D01C-764C-B22B-0CD13BFB3AFD}" dt="2020-04-25T00:55:37.468" v="0"/>
          <ac:picMkLst>
            <pc:docMk/>
            <pc:sldMk cId="2257536019" sldId="271"/>
            <ac:picMk id="5" creationId="{DB664FB0-D62B-4BBD-9061-DEB3524D6691}"/>
          </ac:picMkLst>
        </pc:picChg>
      </pc:sldChg>
      <pc:sldChg chg="addSp modSp modTransition modAnim">
        <pc:chgData name="Zackary Retzlaff" userId="b92980c8-79ea-4b69-b024-d3f8b619ba6b" providerId="ADAL" clId="{2FAD97D9-D01C-764C-B22B-0CD13BFB3AFD}" dt="2020-04-25T05:21:26.446" v="378"/>
        <pc:sldMkLst>
          <pc:docMk/>
          <pc:sldMk cId="2517294291" sldId="272"/>
        </pc:sldMkLst>
        <pc:picChg chg="add mod">
          <ac:chgData name="Zackary Retzlaff" userId="b92980c8-79ea-4b69-b024-d3f8b619ba6b" providerId="ADAL" clId="{2FAD97D9-D01C-764C-B22B-0CD13BFB3AFD}" dt="2020-04-25T05:21:26.446" v="378"/>
          <ac:picMkLst>
            <pc:docMk/>
            <pc:sldMk cId="2517294291" sldId="272"/>
            <ac:picMk id="4" creationId="{B9F91780-4923-6542-81A2-89CABA96B7DC}"/>
          </ac:picMkLst>
        </pc:picChg>
      </pc:sldChg>
      <pc:sldChg chg="addSp delSp modSp modTransition delAnim modAnim">
        <pc:chgData name="Zackary Retzlaff" userId="b92980c8-79ea-4b69-b024-d3f8b619ba6b" providerId="ADAL" clId="{2FAD97D9-D01C-764C-B22B-0CD13BFB3AFD}" dt="2020-04-25T05:22:32.384" v="380"/>
        <pc:sldMkLst>
          <pc:docMk/>
          <pc:sldMk cId="1792386350" sldId="273"/>
        </pc:sldMkLst>
        <pc:spChg chg="mod">
          <ac:chgData name="Zackary Retzlaff" userId="b92980c8-79ea-4b69-b024-d3f8b619ba6b" providerId="ADAL" clId="{2FAD97D9-D01C-764C-B22B-0CD13BFB3AFD}" dt="2020-04-25T00:59:37.022" v="6" actId="20577"/>
          <ac:spMkLst>
            <pc:docMk/>
            <pc:sldMk cId="1792386350" sldId="273"/>
            <ac:spMk id="3" creationId="{00000000-0000-0000-0000-000000000000}"/>
          </ac:spMkLst>
        </pc:spChg>
        <pc:picChg chg="add del mod">
          <ac:chgData name="Zackary Retzlaff" userId="b92980c8-79ea-4b69-b024-d3f8b619ba6b" providerId="ADAL" clId="{2FAD97D9-D01C-764C-B22B-0CD13BFB3AFD}" dt="2020-04-25T05:22:00.956" v="379" actId="478"/>
          <ac:picMkLst>
            <pc:docMk/>
            <pc:sldMk cId="1792386350" sldId="273"/>
            <ac:picMk id="4" creationId="{CBC1085D-1CF6-7241-A6C1-6C331EC799B4}"/>
          </ac:picMkLst>
        </pc:picChg>
        <pc:picChg chg="add mod">
          <ac:chgData name="Zackary Retzlaff" userId="b92980c8-79ea-4b69-b024-d3f8b619ba6b" providerId="ADAL" clId="{2FAD97D9-D01C-764C-B22B-0CD13BFB3AFD}" dt="2020-04-25T05:22:32.384" v="380"/>
          <ac:picMkLst>
            <pc:docMk/>
            <pc:sldMk cId="1792386350" sldId="273"/>
            <ac:picMk id="6" creationId="{42803D04-0140-4F4C-BD26-A4B33DDFF235}"/>
          </ac:picMkLst>
        </pc:picChg>
      </pc:sldChg>
      <pc:sldChg chg="addSp modSp ord modTransition modAnim">
        <pc:chgData name="Zackary Retzlaff" userId="b92980c8-79ea-4b69-b024-d3f8b619ba6b" providerId="ADAL" clId="{2FAD97D9-D01C-764C-B22B-0CD13BFB3AFD}" dt="2020-04-25T05:11:00.162" v="370" actId="1076"/>
        <pc:sldMkLst>
          <pc:docMk/>
          <pc:sldMk cId="0" sldId="274"/>
        </pc:sldMkLst>
        <pc:picChg chg="add mod">
          <ac:chgData name="Zackary Retzlaff" userId="b92980c8-79ea-4b69-b024-d3f8b619ba6b" providerId="ADAL" clId="{2FAD97D9-D01C-764C-B22B-0CD13BFB3AFD}" dt="2020-04-25T05:11:00.162" v="370" actId="1076"/>
          <ac:picMkLst>
            <pc:docMk/>
            <pc:sldMk cId="0" sldId="274"/>
            <ac:picMk id="3" creationId="{22F87D68-CA71-694E-81C2-3432DDC233C1}"/>
          </ac:picMkLst>
        </pc:picChg>
      </pc:sldChg>
    </pc:docChg>
  </pc:docChgLst>
  <pc:docChgLst>
    <pc:chgData name="Zackary Retzlaff" userId="S::zmr25@nau.edu::b92980c8-79ea-4b69-b024-d3f8b619ba6b" providerId="AD" clId="Web-{3381697A-E256-4C3B-A6AA-DCDBA70065A9}"/>
    <pc:docChg chg="addSld modSld sldOrd">
      <pc:chgData name="Zackary Retzlaff" userId="S::zmr25@nau.edu::b92980c8-79ea-4b69-b024-d3f8b619ba6b" providerId="AD" clId="Web-{3381697A-E256-4C3B-A6AA-DCDBA70065A9}" dt="2020-04-23T05:45:12.489" v="382" actId="20577"/>
      <pc:docMkLst>
        <pc:docMk/>
      </pc:docMkLst>
      <pc:sldChg chg="modSp">
        <pc:chgData name="Zackary Retzlaff" userId="S::zmr25@nau.edu::b92980c8-79ea-4b69-b024-d3f8b619ba6b" providerId="AD" clId="Web-{3381697A-E256-4C3B-A6AA-DCDBA70065A9}" dt="2020-04-23T05:40:40.069" v="172" actId="20577"/>
        <pc:sldMkLst>
          <pc:docMk/>
          <pc:sldMk cId="2879658780" sldId="258"/>
        </pc:sldMkLst>
        <pc:spChg chg="mod">
          <ac:chgData name="Zackary Retzlaff" userId="S::zmr25@nau.edu::b92980c8-79ea-4b69-b024-d3f8b619ba6b" providerId="AD" clId="Web-{3381697A-E256-4C3B-A6AA-DCDBA70065A9}" dt="2020-04-23T05:40:40.069" v="172" actId="20577"/>
          <ac:spMkLst>
            <pc:docMk/>
            <pc:sldMk cId="2879658780" sldId="258"/>
            <ac:spMk id="2" creationId="{0F0C53B1-C2B5-4230-AA57-94722DAB1211}"/>
          </ac:spMkLst>
        </pc:spChg>
      </pc:sldChg>
      <pc:sldChg chg="modSp">
        <pc:chgData name="Zackary Retzlaff" userId="S::zmr25@nau.edu::b92980c8-79ea-4b69-b024-d3f8b619ba6b" providerId="AD" clId="Web-{3381697A-E256-4C3B-A6AA-DCDBA70065A9}" dt="2020-04-23T05:40:59.788" v="179" actId="20577"/>
        <pc:sldMkLst>
          <pc:docMk/>
          <pc:sldMk cId="3810509820" sldId="262"/>
        </pc:sldMkLst>
        <pc:spChg chg="mod">
          <ac:chgData name="Zackary Retzlaff" userId="S::zmr25@nau.edu::b92980c8-79ea-4b69-b024-d3f8b619ba6b" providerId="AD" clId="Web-{3381697A-E256-4C3B-A6AA-DCDBA70065A9}" dt="2020-04-23T05:40:59.788" v="179" actId="20577"/>
          <ac:spMkLst>
            <pc:docMk/>
            <pc:sldMk cId="3810509820" sldId="262"/>
            <ac:spMk id="2" creationId="{91343809-5A72-4513-89F3-4AF81D1B8CE0}"/>
          </ac:spMkLst>
        </pc:spChg>
      </pc:sldChg>
      <pc:sldChg chg="addSp delSp modSp mod modClrScheme chgLayout">
        <pc:chgData name="Zackary Retzlaff" userId="S::zmr25@nau.edu::b92980c8-79ea-4b69-b024-d3f8b619ba6b" providerId="AD" clId="Web-{3381697A-E256-4C3B-A6AA-DCDBA70065A9}" dt="2020-04-23T05:41:55.366" v="267" actId="20577"/>
        <pc:sldMkLst>
          <pc:docMk/>
          <pc:sldMk cId="1152720893" sldId="265"/>
        </pc:sldMkLst>
        <pc:spChg chg="mod ord">
          <ac:chgData name="Zackary Retzlaff" userId="S::zmr25@nau.edu::b92980c8-79ea-4b69-b024-d3f8b619ba6b" providerId="AD" clId="Web-{3381697A-E256-4C3B-A6AA-DCDBA70065A9}" dt="2020-04-23T05:36:55.899" v="16"/>
          <ac:spMkLst>
            <pc:docMk/>
            <pc:sldMk cId="1152720893" sldId="265"/>
            <ac:spMk id="2" creationId="{FB3B3F51-5DED-485A-9487-64D61488878A}"/>
          </ac:spMkLst>
        </pc:spChg>
        <pc:spChg chg="mod ord">
          <ac:chgData name="Zackary Retzlaff" userId="S::zmr25@nau.edu::b92980c8-79ea-4b69-b024-d3f8b619ba6b" providerId="AD" clId="Web-{3381697A-E256-4C3B-A6AA-DCDBA70065A9}" dt="2020-04-23T05:41:55.366" v="267" actId="20577"/>
          <ac:spMkLst>
            <pc:docMk/>
            <pc:sldMk cId="1152720893" sldId="265"/>
            <ac:spMk id="3" creationId="{C2AD29B0-563F-411A-B8FA-786870644299}"/>
          </ac:spMkLst>
        </pc:spChg>
        <pc:spChg chg="mod ord">
          <ac:chgData name="Zackary Retzlaff" userId="S::zmr25@nau.edu::b92980c8-79ea-4b69-b024-d3f8b619ba6b" providerId="AD" clId="Web-{3381697A-E256-4C3B-A6AA-DCDBA70065A9}" dt="2020-04-23T05:36:55.899" v="16"/>
          <ac:spMkLst>
            <pc:docMk/>
            <pc:sldMk cId="1152720893" sldId="265"/>
            <ac:spMk id="4" creationId="{8B485DB2-7969-4402-A1E2-FE6AB2234FFA}"/>
          </ac:spMkLst>
        </pc:spChg>
        <pc:spChg chg="add del mod ord">
          <ac:chgData name="Zackary Retzlaff" userId="S::zmr25@nau.edu::b92980c8-79ea-4b69-b024-d3f8b619ba6b" providerId="AD" clId="Web-{3381697A-E256-4C3B-A6AA-DCDBA70065A9}" dt="2020-04-23T05:37:17.243" v="17"/>
          <ac:spMkLst>
            <pc:docMk/>
            <pc:sldMk cId="1152720893" sldId="265"/>
            <ac:spMk id="5" creationId="{AD3C7430-C2AA-4716-9D87-6CCF6102A6BA}"/>
          </ac:spMkLst>
        </pc:spChg>
        <pc:picChg chg="add mod ord">
          <ac:chgData name="Zackary Retzlaff" userId="S::zmr25@nau.edu::b92980c8-79ea-4b69-b024-d3f8b619ba6b" providerId="AD" clId="Web-{3381697A-E256-4C3B-A6AA-DCDBA70065A9}" dt="2020-04-23T05:37:26.508" v="20" actId="1076"/>
          <ac:picMkLst>
            <pc:docMk/>
            <pc:sldMk cId="1152720893" sldId="265"/>
            <ac:picMk id="6" creationId="{69806F3A-FD9C-4D41-AFA8-62479B751887}"/>
          </ac:picMkLst>
        </pc:picChg>
        <pc:picChg chg="add del mod">
          <ac:chgData name="Zackary Retzlaff" userId="S::zmr25@nau.edu::b92980c8-79ea-4b69-b024-d3f8b619ba6b" providerId="AD" clId="Web-{3381697A-E256-4C3B-A6AA-DCDBA70065A9}" dt="2020-04-23T05:39:31.398" v="121"/>
          <ac:picMkLst>
            <pc:docMk/>
            <pc:sldMk cId="1152720893" sldId="265"/>
            <ac:picMk id="8" creationId="{D3F43E50-849B-40E8-8706-E0899B6B67EC}"/>
          </ac:picMkLst>
        </pc:picChg>
        <pc:picChg chg="add mod">
          <ac:chgData name="Zackary Retzlaff" userId="S::zmr25@nau.edu::b92980c8-79ea-4b69-b024-d3f8b619ba6b" providerId="AD" clId="Web-{3381697A-E256-4C3B-A6AA-DCDBA70065A9}" dt="2020-04-23T05:39:48.429" v="125" actId="1076"/>
          <ac:picMkLst>
            <pc:docMk/>
            <pc:sldMk cId="1152720893" sldId="265"/>
            <ac:picMk id="10" creationId="{3EF37A8B-6D0C-4C0F-8149-97D3590DE8F0}"/>
          </ac:picMkLst>
        </pc:picChg>
      </pc:sldChg>
      <pc:sldChg chg="addSp modSp new">
        <pc:chgData name="Zackary Retzlaff" userId="S::zmr25@nau.edu::b92980c8-79ea-4b69-b024-d3f8b619ba6b" providerId="AD" clId="Web-{3381697A-E256-4C3B-A6AA-DCDBA70065A9}" dt="2020-04-23T05:42:35.631" v="271"/>
        <pc:sldMkLst>
          <pc:docMk/>
          <pc:sldMk cId="966720754" sldId="270"/>
        </pc:sldMkLst>
        <pc:spChg chg="mod">
          <ac:chgData name="Zackary Retzlaff" userId="S::zmr25@nau.edu::b92980c8-79ea-4b69-b024-d3f8b619ba6b" providerId="AD" clId="Web-{3381697A-E256-4C3B-A6AA-DCDBA70065A9}" dt="2020-04-23T05:41:10.756" v="198" actId="20577"/>
          <ac:spMkLst>
            <pc:docMk/>
            <pc:sldMk cId="966720754" sldId="270"/>
            <ac:spMk id="2" creationId="{9859C767-D866-4CDC-9B13-7F585DE0CF11}"/>
          </ac:spMkLst>
        </pc:spChg>
        <pc:spChg chg="add mod">
          <ac:chgData name="Zackary Retzlaff" userId="S::zmr25@nau.edu::b92980c8-79ea-4b69-b024-d3f8b619ba6b" providerId="AD" clId="Web-{3381697A-E256-4C3B-A6AA-DCDBA70065A9}" dt="2020-04-23T05:42:35.631" v="271"/>
          <ac:spMkLst>
            <pc:docMk/>
            <pc:sldMk cId="966720754" sldId="270"/>
            <ac:spMk id="4" creationId="{292CA279-2B39-4208-B622-EE1BB9AB3980}"/>
          </ac:spMkLst>
        </pc:spChg>
      </pc:sldChg>
      <pc:sldChg chg="addSp modSp new ord">
        <pc:chgData name="Zackary Retzlaff" userId="S::zmr25@nau.edu::b92980c8-79ea-4b69-b024-d3f8b619ba6b" providerId="AD" clId="Web-{3381697A-E256-4C3B-A6AA-DCDBA70065A9}" dt="2020-04-23T05:45:11.786" v="380" actId="20577"/>
        <pc:sldMkLst>
          <pc:docMk/>
          <pc:sldMk cId="2257536019" sldId="271"/>
        </pc:sldMkLst>
        <pc:spChg chg="mod">
          <ac:chgData name="Zackary Retzlaff" userId="S::zmr25@nau.edu::b92980c8-79ea-4b69-b024-d3f8b619ba6b" providerId="AD" clId="Web-{3381697A-E256-4C3B-A6AA-DCDBA70065A9}" dt="2020-04-23T05:45:11.786" v="380" actId="20577"/>
          <ac:spMkLst>
            <pc:docMk/>
            <pc:sldMk cId="2257536019" sldId="271"/>
            <ac:spMk id="2" creationId="{FA69447F-212A-49CB-8ACB-365073659108}"/>
          </ac:spMkLst>
        </pc:spChg>
        <pc:spChg chg="add mod">
          <ac:chgData name="Zackary Retzlaff" userId="S::zmr25@nau.edu::b92980c8-79ea-4b69-b024-d3f8b619ba6b" providerId="AD" clId="Web-{3381697A-E256-4C3B-A6AA-DCDBA70065A9}" dt="2020-04-23T05:42:26.662" v="270"/>
          <ac:spMkLst>
            <pc:docMk/>
            <pc:sldMk cId="2257536019" sldId="271"/>
            <ac:spMk id="4" creationId="{F8F52416-11E5-4285-845D-C0FE07104763}"/>
          </ac:spMkLst>
        </pc:spChg>
      </pc:sldChg>
      <pc:sldChg chg="addSp delSp modSp new">
        <pc:chgData name="Zackary Retzlaff" userId="S::zmr25@nau.edu::b92980c8-79ea-4b69-b024-d3f8b619ba6b" providerId="AD" clId="Web-{3381697A-E256-4C3B-A6AA-DCDBA70065A9}" dt="2020-04-23T05:44:40.364" v="367" actId="20577"/>
        <pc:sldMkLst>
          <pc:docMk/>
          <pc:sldMk cId="2517294291" sldId="272"/>
        </pc:sldMkLst>
        <pc:spChg chg="mod">
          <ac:chgData name="Zackary Retzlaff" userId="S::zmr25@nau.edu::b92980c8-79ea-4b69-b024-d3f8b619ba6b" providerId="AD" clId="Web-{3381697A-E256-4C3B-A6AA-DCDBA70065A9}" dt="2020-04-23T05:42:49.787" v="275" actId="20577"/>
          <ac:spMkLst>
            <pc:docMk/>
            <pc:sldMk cId="2517294291" sldId="272"/>
            <ac:spMk id="2" creationId="{C83AA634-96F7-4ED2-91BB-D3866015100B}"/>
          </ac:spMkLst>
        </pc:spChg>
        <pc:spChg chg="mod">
          <ac:chgData name="Zackary Retzlaff" userId="S::zmr25@nau.edu::b92980c8-79ea-4b69-b024-d3f8b619ba6b" providerId="AD" clId="Web-{3381697A-E256-4C3B-A6AA-DCDBA70065A9}" dt="2020-04-23T05:44:40.364" v="367" actId="20577"/>
          <ac:spMkLst>
            <pc:docMk/>
            <pc:sldMk cId="2517294291" sldId="272"/>
            <ac:spMk id="3" creationId="{CF6ABB7B-1D1C-4B33-B41F-58C51223683E}"/>
          </ac:spMkLst>
        </pc:spChg>
        <pc:spChg chg="del">
          <ac:chgData name="Zackary Retzlaff" userId="S::zmr25@nau.edu::b92980c8-79ea-4b69-b024-d3f8b619ba6b" providerId="AD" clId="Web-{3381697A-E256-4C3B-A6AA-DCDBA70065A9}" dt="2020-04-23T05:43:18.631" v="278"/>
          <ac:spMkLst>
            <pc:docMk/>
            <pc:sldMk cId="2517294291" sldId="272"/>
            <ac:spMk id="4" creationId="{73CD5A63-0203-4AE4-83E1-1DA93E99ADA7}"/>
          </ac:spMkLst>
        </pc:spChg>
        <pc:spChg chg="add mod">
          <ac:chgData name="Zackary Retzlaff" userId="S::zmr25@nau.edu::b92980c8-79ea-4b69-b024-d3f8b619ba6b" providerId="AD" clId="Web-{3381697A-E256-4C3B-A6AA-DCDBA70065A9}" dt="2020-04-23T05:42:41.428" v="272"/>
          <ac:spMkLst>
            <pc:docMk/>
            <pc:sldMk cId="2517294291" sldId="272"/>
            <ac:spMk id="5" creationId="{23F3F500-1B7D-46D9-A1AE-58752672032F}"/>
          </ac:spMkLst>
        </pc:spChg>
        <pc:picChg chg="add mod ord">
          <ac:chgData name="Zackary Retzlaff" userId="S::zmr25@nau.edu::b92980c8-79ea-4b69-b024-d3f8b619ba6b" providerId="AD" clId="Web-{3381697A-E256-4C3B-A6AA-DCDBA70065A9}" dt="2020-04-23T05:43:25.630" v="280" actId="1076"/>
          <ac:picMkLst>
            <pc:docMk/>
            <pc:sldMk cId="2517294291" sldId="272"/>
            <ac:picMk id="6" creationId="{BE975EAC-3155-4CA7-84D5-F1C33A05467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B0A8F2-D9CE-4404-AA0E-52DBA704C486}" type="datetimeFigureOut">
              <a:rPr lang="en-US"/>
              <a:t>4/29/2020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0F5229-904F-453A-9E4E-3097D89055F8}" type="slidenum">
              <a:rPr lang="en-US"/>
              <a:t>‹#›</a:t>
            </a:fld>
            <a:endParaRPr lang="en-US"/>
          </a:p>
        </p:txBody>
      </p:sp>
    </p:spTree>
    <p:extLst>
      <p:ext uri="{BB962C8B-B14F-4D97-AF65-F5344CB8AC3E}">
        <p14:creationId xmlns:p14="http://schemas.microsoft.com/office/powerpoint/2010/main" val="313831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dt" sz="quarter" idx="1"/>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34" charset="0"/>
                <a:ea typeface="+mn-ea"/>
                <a:cs typeface="+mn-cs"/>
              </a:rPr>
              <a:t>15 March 2010</a:t>
            </a:r>
          </a:p>
        </p:txBody>
      </p:sp>
      <p:sp>
        <p:nvSpPr>
          <p:cNvPr id="25603"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69820-821D-4341-8804-63A8EA2EB513}"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5604" name="Rectangle 7"/>
          <p:cNvSpPr txBox="1">
            <a:spLocks noGrp="1" noChangeArrowheads="1"/>
          </p:cNvSpPr>
          <p:nvPr/>
        </p:nvSpPr>
        <p:spPr bwMode="auto">
          <a:xfrm>
            <a:off x="3978378" y="8842053"/>
            <a:ext cx="3043131" cy="465455"/>
          </a:xfrm>
          <a:prstGeom prst="rect">
            <a:avLst/>
          </a:prstGeom>
          <a:noFill/>
          <a:ln w="9525">
            <a:noFill/>
            <a:miter lim="800000"/>
            <a:headEnd/>
            <a:tailEnd/>
          </a:ln>
        </p:spPr>
        <p:txBody>
          <a:bodyPr lIns="93301" tIns="46651" rIns="93301" bIns="46651" anchor="b"/>
          <a:lstStyle/>
          <a:p>
            <a:pPr marL="0" marR="0" lvl="0" indent="0" algn="r" defTabSz="933704" rtl="0" eaLnBrk="1" fontAlgn="auto" latinLnBrk="0" hangingPunct="1">
              <a:lnSpc>
                <a:spcPct val="100000"/>
              </a:lnSpc>
              <a:spcBef>
                <a:spcPts val="0"/>
              </a:spcBef>
              <a:spcAft>
                <a:spcPts val="0"/>
              </a:spcAft>
              <a:buClrTx/>
              <a:buSzTx/>
              <a:buFontTx/>
              <a:buNone/>
              <a:tabLst/>
              <a:defRPr/>
            </a:pPr>
            <a:fld id="{1ED7CAF1-3A2B-4016-A6A8-6548817960B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370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605" name="Rectangle 2"/>
          <p:cNvSpPr>
            <a:spLocks noGrp="1" noRot="1" noChangeAspect="1" noChangeArrowheads="1" noTextEdit="1"/>
          </p:cNvSpPr>
          <p:nvPr>
            <p:ph type="sldImg"/>
          </p:nvPr>
        </p:nvSpPr>
        <p:spPr>
          <a:ln/>
        </p:spPr>
      </p:sp>
      <p:sp>
        <p:nvSpPr>
          <p:cNvPr id="25606"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
        <p:nvSpPr>
          <p:cNvPr id="25607" name="Footer Placeholder 6"/>
          <p:cNvSpPr>
            <a:spLocks noGrp="1"/>
          </p:cNvSpPr>
          <p:nvPr>
            <p:ph type="ftr" sz="quarter" idx="4"/>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865481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Provide computational proof that the CRs and ERs have been satisfied. Discuss analytical analyses that have been conducted to prove the design will be successful</a:t>
            </a:r>
          </a:p>
        </p:txBody>
      </p:sp>
      <p:sp>
        <p:nvSpPr>
          <p:cNvPr id="4" name="Slide Number Placeholder 3"/>
          <p:cNvSpPr>
            <a:spLocks noGrp="1"/>
          </p:cNvSpPr>
          <p:nvPr>
            <p:ph type="sldNum" sz="quarter" idx="5"/>
          </p:nvPr>
        </p:nvSpPr>
        <p:spPr/>
        <p:txBody>
          <a:bodyPr/>
          <a:lstStyle/>
          <a:p>
            <a:fld id="{240F5229-904F-453A-9E4E-3097D89055F8}" type="slidenum">
              <a:rPr lang="en-US"/>
              <a:t>13</a:t>
            </a:fld>
            <a:endParaRPr lang="en-US"/>
          </a:p>
        </p:txBody>
      </p:sp>
    </p:spTree>
    <p:extLst>
      <p:ext uri="{BB962C8B-B14F-4D97-AF65-F5344CB8AC3E}">
        <p14:creationId xmlns:p14="http://schemas.microsoft.com/office/powerpoint/2010/main" val="2662091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your team’s risk analysis, including critical potential failures and how your design mitigated these. Discuss the risk trade-off analysis that your team has performed.</a:t>
            </a:r>
          </a:p>
        </p:txBody>
      </p:sp>
      <p:sp>
        <p:nvSpPr>
          <p:cNvPr id="4" name="Slide Number Placeholder 3"/>
          <p:cNvSpPr>
            <a:spLocks noGrp="1"/>
          </p:cNvSpPr>
          <p:nvPr>
            <p:ph type="sldNum" sz="quarter" idx="5"/>
          </p:nvPr>
        </p:nvSpPr>
        <p:spPr/>
        <p:txBody>
          <a:bodyPr/>
          <a:lstStyle/>
          <a:p>
            <a:fld id="{240F5229-904F-453A-9E4E-3097D89055F8}" type="slidenum">
              <a:rPr lang="en-US"/>
              <a:t>14</a:t>
            </a:fld>
            <a:endParaRPr lang="en-US"/>
          </a:p>
        </p:txBody>
      </p:sp>
    </p:spTree>
    <p:extLst>
      <p:ext uri="{BB962C8B-B14F-4D97-AF65-F5344CB8AC3E}">
        <p14:creationId xmlns:p14="http://schemas.microsoft.com/office/powerpoint/2010/main" val="3132908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an overview of the Testing Procedures that you will complete in the second semester to prove the ERs have been met (these are the physical tests that will be performed on the system). • List all equipment, resources, space, etc. needed to complete the Testing Procedures.</a:t>
            </a:r>
          </a:p>
        </p:txBody>
      </p:sp>
      <p:sp>
        <p:nvSpPr>
          <p:cNvPr id="4" name="Slide Number Placeholder 3"/>
          <p:cNvSpPr>
            <a:spLocks noGrp="1"/>
          </p:cNvSpPr>
          <p:nvPr>
            <p:ph type="sldNum" sz="quarter" idx="5"/>
          </p:nvPr>
        </p:nvSpPr>
        <p:spPr/>
        <p:txBody>
          <a:bodyPr/>
          <a:lstStyle/>
          <a:p>
            <a:fld id="{240F5229-904F-453A-9E4E-3097D89055F8}" type="slidenum">
              <a:rPr lang="en-US"/>
              <a:t>15</a:t>
            </a:fld>
            <a:endParaRPr lang="en-US"/>
          </a:p>
        </p:txBody>
      </p:sp>
    </p:spTree>
    <p:extLst>
      <p:ext uri="{BB962C8B-B14F-4D97-AF65-F5344CB8AC3E}">
        <p14:creationId xmlns:p14="http://schemas.microsoft.com/office/powerpoint/2010/main" val="1791584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Describe the project’s budget including total dollars available, anticipated expenses, actual expenses to date, and the resulting balance. </a:t>
            </a:r>
          </a:p>
        </p:txBody>
      </p:sp>
      <p:sp>
        <p:nvSpPr>
          <p:cNvPr id="4" name="Slide Number Placeholder 3"/>
          <p:cNvSpPr>
            <a:spLocks noGrp="1"/>
          </p:cNvSpPr>
          <p:nvPr>
            <p:ph type="sldNum" sz="quarter" idx="5"/>
          </p:nvPr>
        </p:nvSpPr>
        <p:spPr/>
        <p:txBody>
          <a:bodyPr/>
          <a:lstStyle/>
          <a:p>
            <a:fld id="{240F5229-904F-453A-9E4E-3097D89055F8}" type="slidenum">
              <a:rPr lang="en-US"/>
              <a:t>19</a:t>
            </a:fld>
            <a:endParaRPr lang="en-US"/>
          </a:p>
        </p:txBody>
      </p:sp>
    </p:spTree>
    <p:extLst>
      <p:ext uri="{BB962C8B-B14F-4D97-AF65-F5344CB8AC3E}">
        <p14:creationId xmlns:p14="http://schemas.microsoft.com/office/powerpoint/2010/main" val="2616308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a schedule for the next term showing when key tasks will be completed. Indicate if you are currently on, ahead, or behind schedule. Discuss how the team broke down the work for each person.</a:t>
            </a:r>
          </a:p>
        </p:txBody>
      </p:sp>
      <p:sp>
        <p:nvSpPr>
          <p:cNvPr id="4" name="Slide Number Placeholder 3"/>
          <p:cNvSpPr>
            <a:spLocks noGrp="1"/>
          </p:cNvSpPr>
          <p:nvPr>
            <p:ph type="sldNum" sz="quarter" idx="5"/>
          </p:nvPr>
        </p:nvSpPr>
        <p:spPr/>
        <p:txBody>
          <a:bodyPr/>
          <a:lstStyle/>
          <a:p>
            <a:fld id="{240F5229-904F-453A-9E4E-3097D89055F8}" type="slidenum">
              <a:rPr lang="en-US"/>
              <a:t>20</a:t>
            </a:fld>
            <a:endParaRPr lang="en-US"/>
          </a:p>
        </p:txBody>
      </p:sp>
    </p:spTree>
    <p:extLst>
      <p:ext uri="{BB962C8B-B14F-4D97-AF65-F5344CB8AC3E}">
        <p14:creationId xmlns:p14="http://schemas.microsoft.com/office/powerpoint/2010/main" val="3535964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List your project’s Engr Requirements with targets and tolerances and indicate how your design meets them. </a:t>
            </a:r>
          </a:p>
          <a:p>
            <a:r>
              <a:rPr lang="en-US"/>
              <a:t>Provide visual means to prove how the ERs have been met with the design. </a:t>
            </a:r>
            <a:endParaRPr lang="en-US">
              <a:cs typeface="Calibri"/>
            </a:endParaRPr>
          </a:p>
        </p:txBody>
      </p:sp>
      <p:sp>
        <p:nvSpPr>
          <p:cNvPr id="4" name="Slide Number Placeholder 3"/>
          <p:cNvSpPr>
            <a:spLocks noGrp="1"/>
          </p:cNvSpPr>
          <p:nvPr>
            <p:ph type="sldNum" sz="quarter" idx="5"/>
          </p:nvPr>
        </p:nvSpPr>
        <p:spPr/>
        <p:txBody>
          <a:bodyPr/>
          <a:lstStyle/>
          <a:p>
            <a:fld id="{240F5229-904F-453A-9E4E-3097D89055F8}" type="slidenum">
              <a:rPr lang="en-US"/>
              <a:t>3</a:t>
            </a:fld>
            <a:endParaRPr lang="en-US"/>
          </a:p>
        </p:txBody>
      </p:sp>
    </p:spTree>
    <p:extLst>
      <p:ext uri="{BB962C8B-B14F-4D97-AF65-F5344CB8AC3E}">
        <p14:creationId xmlns:p14="http://schemas.microsoft.com/office/powerpoint/2010/main" val="2142331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Describe the current state of your design and CAD model</a:t>
            </a:r>
          </a:p>
        </p:txBody>
      </p:sp>
      <p:sp>
        <p:nvSpPr>
          <p:cNvPr id="4" name="Slide Number Placeholder 3"/>
          <p:cNvSpPr>
            <a:spLocks noGrp="1"/>
          </p:cNvSpPr>
          <p:nvPr>
            <p:ph type="sldNum" sz="quarter" idx="5"/>
          </p:nvPr>
        </p:nvSpPr>
        <p:spPr/>
        <p:txBody>
          <a:bodyPr/>
          <a:lstStyle/>
          <a:p>
            <a:fld id="{240F5229-904F-453A-9E4E-3097D89055F8}" type="slidenum">
              <a:rPr lang="en-US"/>
              <a:t>4</a:t>
            </a:fld>
            <a:endParaRPr lang="en-US"/>
          </a:p>
        </p:txBody>
      </p:sp>
    </p:spTree>
    <p:extLst>
      <p:ext uri="{BB962C8B-B14F-4D97-AF65-F5344CB8AC3E}">
        <p14:creationId xmlns:p14="http://schemas.microsoft.com/office/powerpoint/2010/main" val="491960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a bullet list describing how your design functions or the implementation details</a:t>
            </a:r>
          </a:p>
          <a:p>
            <a:endParaRPr lang="en-US">
              <a:cs typeface="Calibri"/>
            </a:endParaRPr>
          </a:p>
          <a:p>
            <a:r>
              <a:rPr lang="en-US">
                <a:cs typeface="Calibri"/>
              </a:rPr>
              <a:t>Six Locations has to be changed to match what was done on the CAD Model</a:t>
            </a:r>
          </a:p>
        </p:txBody>
      </p:sp>
      <p:sp>
        <p:nvSpPr>
          <p:cNvPr id="4" name="Slide Number Placeholder 3"/>
          <p:cNvSpPr>
            <a:spLocks noGrp="1"/>
          </p:cNvSpPr>
          <p:nvPr>
            <p:ph type="sldNum" sz="quarter" idx="5"/>
          </p:nvPr>
        </p:nvSpPr>
        <p:spPr/>
        <p:txBody>
          <a:bodyPr/>
          <a:lstStyle/>
          <a:p>
            <a:fld id="{240F5229-904F-453A-9E4E-3097D89055F8}" type="slidenum">
              <a:rPr lang="en-US"/>
              <a:t>7</a:t>
            </a:fld>
            <a:endParaRPr lang="en-US"/>
          </a:p>
        </p:txBody>
      </p:sp>
    </p:spTree>
    <p:extLst>
      <p:ext uri="{BB962C8B-B14F-4D97-AF65-F5344CB8AC3E}">
        <p14:creationId xmlns:p14="http://schemas.microsoft.com/office/powerpoint/2010/main" val="3050826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Provide computational proof that the CRs and ERs have been satisfied. Discuss analytical analyses that have been conducted to prove the design will be successful</a:t>
            </a:r>
          </a:p>
        </p:txBody>
      </p:sp>
      <p:sp>
        <p:nvSpPr>
          <p:cNvPr id="4" name="Slide Number Placeholder 3"/>
          <p:cNvSpPr>
            <a:spLocks noGrp="1"/>
          </p:cNvSpPr>
          <p:nvPr>
            <p:ph type="sldNum" sz="quarter" idx="5"/>
          </p:nvPr>
        </p:nvSpPr>
        <p:spPr/>
        <p:txBody>
          <a:bodyPr/>
          <a:lstStyle/>
          <a:p>
            <a:fld id="{240F5229-904F-453A-9E4E-3097D89055F8}" type="slidenum">
              <a:rPr lang="en-US"/>
              <a:t>8</a:t>
            </a:fld>
            <a:endParaRPr lang="en-US"/>
          </a:p>
        </p:txBody>
      </p:sp>
    </p:spTree>
    <p:extLst>
      <p:ext uri="{BB962C8B-B14F-4D97-AF65-F5344CB8AC3E}">
        <p14:creationId xmlns:p14="http://schemas.microsoft.com/office/powerpoint/2010/main" val="1428047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Provide computational proof that the CRs and ERs have been satisfied. Discuss analytical analyses that have been conducted to prove the design will be successful</a:t>
            </a:r>
          </a:p>
          <a:p>
            <a:endParaRPr lang="en-US"/>
          </a:p>
        </p:txBody>
      </p:sp>
      <p:sp>
        <p:nvSpPr>
          <p:cNvPr id="4" name="Slide Number Placeholder 3"/>
          <p:cNvSpPr>
            <a:spLocks noGrp="1"/>
          </p:cNvSpPr>
          <p:nvPr>
            <p:ph type="sldNum" sz="quarter" idx="5"/>
          </p:nvPr>
        </p:nvSpPr>
        <p:spPr/>
        <p:txBody>
          <a:bodyPr/>
          <a:lstStyle/>
          <a:p>
            <a:fld id="{240F5229-904F-453A-9E4E-3097D89055F8}" type="slidenum">
              <a:rPr lang="en-US" smtClean="0"/>
              <a:t>9</a:t>
            </a:fld>
            <a:endParaRPr lang="en-US"/>
          </a:p>
        </p:txBody>
      </p:sp>
    </p:spTree>
    <p:extLst>
      <p:ext uri="{BB962C8B-B14F-4D97-AF65-F5344CB8AC3E}">
        <p14:creationId xmlns:p14="http://schemas.microsoft.com/office/powerpoint/2010/main" val="677162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Provide computational proof that the CRs and ERs have been satisfied. Discuss analytical analyses that have been conducted to prove the design will be successful</a:t>
            </a:r>
          </a:p>
        </p:txBody>
      </p:sp>
      <p:sp>
        <p:nvSpPr>
          <p:cNvPr id="4" name="Slide Number Placeholder 3"/>
          <p:cNvSpPr>
            <a:spLocks noGrp="1"/>
          </p:cNvSpPr>
          <p:nvPr>
            <p:ph type="sldNum" sz="quarter" idx="5"/>
          </p:nvPr>
        </p:nvSpPr>
        <p:spPr/>
        <p:txBody>
          <a:bodyPr/>
          <a:lstStyle/>
          <a:p>
            <a:fld id="{240F5229-904F-453A-9E4E-3097D89055F8}" type="slidenum">
              <a:rPr lang="en-US"/>
              <a:t>10</a:t>
            </a:fld>
            <a:endParaRPr lang="en-US"/>
          </a:p>
        </p:txBody>
      </p:sp>
    </p:spTree>
    <p:extLst>
      <p:ext uri="{BB962C8B-B14F-4D97-AF65-F5344CB8AC3E}">
        <p14:creationId xmlns:p14="http://schemas.microsoft.com/office/powerpoint/2010/main" val="636607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Provide computational proof that the CRs and ERs have been satisfied. Discuss analytical analyses that have been conducted to prove the design will be successful</a:t>
            </a:r>
          </a:p>
        </p:txBody>
      </p:sp>
      <p:sp>
        <p:nvSpPr>
          <p:cNvPr id="4" name="Slide Number Placeholder 3"/>
          <p:cNvSpPr>
            <a:spLocks noGrp="1"/>
          </p:cNvSpPr>
          <p:nvPr>
            <p:ph type="sldNum" sz="quarter" idx="5"/>
          </p:nvPr>
        </p:nvSpPr>
        <p:spPr/>
        <p:txBody>
          <a:bodyPr/>
          <a:lstStyle/>
          <a:p>
            <a:fld id="{240F5229-904F-453A-9E4E-3097D89055F8}" type="slidenum">
              <a:rPr lang="en-US"/>
              <a:t>11</a:t>
            </a:fld>
            <a:endParaRPr lang="en-US"/>
          </a:p>
        </p:txBody>
      </p:sp>
    </p:spTree>
    <p:extLst>
      <p:ext uri="{BB962C8B-B14F-4D97-AF65-F5344CB8AC3E}">
        <p14:creationId xmlns:p14="http://schemas.microsoft.com/office/powerpoint/2010/main" val="3677648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Provide computational proof that the CRs and ERs have been satisfied. Discuss analytical analyses that have been conducted to prove the design will be successful</a:t>
            </a:r>
          </a:p>
        </p:txBody>
      </p:sp>
      <p:sp>
        <p:nvSpPr>
          <p:cNvPr id="4" name="Slide Number Placeholder 3"/>
          <p:cNvSpPr>
            <a:spLocks noGrp="1"/>
          </p:cNvSpPr>
          <p:nvPr>
            <p:ph type="sldNum" sz="quarter" idx="5"/>
          </p:nvPr>
        </p:nvSpPr>
        <p:spPr/>
        <p:txBody>
          <a:bodyPr/>
          <a:lstStyle/>
          <a:p>
            <a:fld id="{240F5229-904F-453A-9E4E-3097D89055F8}" type="slidenum">
              <a:rPr lang="en-US"/>
              <a:t>12</a:t>
            </a:fld>
            <a:endParaRPr lang="en-US"/>
          </a:p>
        </p:txBody>
      </p:sp>
    </p:spTree>
    <p:extLst>
      <p:ext uri="{BB962C8B-B14F-4D97-AF65-F5344CB8AC3E}">
        <p14:creationId xmlns:p14="http://schemas.microsoft.com/office/powerpoint/2010/main" val="3178413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828800" y="1592263"/>
            <a:ext cx="0" cy="2220912"/>
          </a:xfrm>
          <a:prstGeom prst="line">
            <a:avLst/>
          </a:prstGeom>
          <a:noFill/>
          <a:ln w="63500">
            <a:solidFill>
              <a:srgbClr val="112358"/>
            </a:solidFill>
            <a:round/>
            <a:headEnd/>
            <a:tailEnd/>
          </a:ln>
          <a:effectLst/>
        </p:spPr>
        <p:txBody>
          <a:bodyPr wrap="none" lIns="45720" rIns="45720" anchor="ctr"/>
          <a:lstStyle/>
          <a:p>
            <a:pPr>
              <a:defRPr/>
            </a:pPr>
            <a:endParaRPr lang="en-US" sz="1800">
              <a:solidFill>
                <a:srgbClr val="000000"/>
              </a:solidFill>
            </a:endParaRPr>
          </a:p>
        </p:txBody>
      </p:sp>
      <p:sp>
        <p:nvSpPr>
          <p:cNvPr id="5" name="Line 3"/>
          <p:cNvSpPr>
            <a:spLocks noChangeShapeType="1"/>
          </p:cNvSpPr>
          <p:nvPr/>
        </p:nvSpPr>
        <p:spPr bwMode="auto">
          <a:xfrm>
            <a:off x="1809751" y="1592264"/>
            <a:ext cx="0" cy="2225675"/>
          </a:xfrm>
          <a:prstGeom prst="line">
            <a:avLst/>
          </a:prstGeom>
          <a:noFill/>
          <a:ln w="38100">
            <a:solidFill>
              <a:srgbClr val="EDE07E"/>
            </a:solidFill>
            <a:round/>
            <a:headEnd/>
            <a:tailEnd/>
          </a:ln>
          <a:effectLst/>
        </p:spPr>
        <p:txBody>
          <a:bodyPr/>
          <a:lstStyle/>
          <a:p>
            <a:pPr>
              <a:defRPr/>
            </a:pPr>
            <a:endParaRPr lang="en-US" sz="1800">
              <a:solidFill>
                <a:srgbClr val="000000"/>
              </a:solidFill>
            </a:endParaRPr>
          </a:p>
        </p:txBody>
      </p:sp>
      <p:sp>
        <p:nvSpPr>
          <p:cNvPr id="6" name="Rectangle 4"/>
          <p:cNvSpPr>
            <a:spLocks noChangeArrowheads="1"/>
          </p:cNvSpPr>
          <p:nvPr/>
        </p:nvSpPr>
        <p:spPr bwMode="auto">
          <a:xfrm>
            <a:off x="0" y="1104900"/>
            <a:ext cx="12192000" cy="128588"/>
          </a:xfrm>
          <a:prstGeom prst="rect">
            <a:avLst/>
          </a:prstGeom>
          <a:solidFill>
            <a:srgbClr val="EEE07F"/>
          </a:solidFill>
          <a:ln w="9525">
            <a:noFill/>
            <a:miter lim="800000"/>
            <a:headEnd/>
            <a:tailEnd/>
          </a:ln>
          <a:effectLst/>
        </p:spPr>
        <p:txBody>
          <a:bodyPr wrap="none" anchor="ctr"/>
          <a:lstStyle/>
          <a:p>
            <a:pPr algn="ctr">
              <a:defRPr/>
            </a:pPr>
            <a:endParaRPr lang="en-US" sz="1800">
              <a:solidFill>
                <a:srgbClr val="000066"/>
              </a:solidFill>
            </a:endParaRPr>
          </a:p>
        </p:txBody>
      </p:sp>
      <p:sp>
        <p:nvSpPr>
          <p:cNvPr id="7" name="Rectangle 5"/>
          <p:cNvSpPr>
            <a:spLocks noChangeArrowheads="1"/>
          </p:cNvSpPr>
          <p:nvPr/>
        </p:nvSpPr>
        <p:spPr bwMode="auto">
          <a:xfrm>
            <a:off x="0" y="0"/>
            <a:ext cx="12192000" cy="1106488"/>
          </a:xfrm>
          <a:prstGeom prst="rect">
            <a:avLst/>
          </a:prstGeom>
          <a:solidFill>
            <a:srgbClr val="122359"/>
          </a:solidFill>
          <a:ln w="9525">
            <a:noFill/>
            <a:miter lim="800000"/>
            <a:headEnd/>
            <a:tailEnd/>
          </a:ln>
          <a:effectLst/>
        </p:spPr>
        <p:txBody>
          <a:bodyPr wrap="none" anchor="ctr"/>
          <a:lstStyle/>
          <a:p>
            <a:pPr algn="ctr">
              <a:defRPr/>
            </a:pPr>
            <a:endParaRPr lang="en-US" sz="1800">
              <a:solidFill>
                <a:srgbClr val="000066"/>
              </a:solidFill>
            </a:endParaRPr>
          </a:p>
        </p:txBody>
      </p:sp>
      <p:pic>
        <p:nvPicPr>
          <p:cNvPr id="8" name="Picture 6" descr="PEO_C4I_logo"/>
          <p:cNvPicPr>
            <a:picLocks noChangeAspect="1" noChangeArrowheads="1"/>
          </p:cNvPicPr>
          <p:nvPr/>
        </p:nvPicPr>
        <p:blipFill>
          <a:blip r:embed="rId2" cstate="print"/>
          <a:srcRect/>
          <a:stretch>
            <a:fillRect/>
          </a:stretch>
        </p:blipFill>
        <p:spPr bwMode="auto">
          <a:xfrm>
            <a:off x="44451" y="22226"/>
            <a:ext cx="1341967" cy="1006475"/>
          </a:xfrm>
          <a:prstGeom prst="rect">
            <a:avLst/>
          </a:prstGeom>
          <a:noFill/>
          <a:ln w="9525">
            <a:noFill/>
            <a:miter lim="800000"/>
            <a:headEnd/>
            <a:tailEnd/>
          </a:ln>
        </p:spPr>
      </p:pic>
      <p:pic>
        <p:nvPicPr>
          <p:cNvPr id="13" name="Picture 11" descr="PMW160_125"/>
          <p:cNvPicPr>
            <a:picLocks noChangeAspect="1" noChangeArrowheads="1"/>
          </p:cNvPicPr>
          <p:nvPr/>
        </p:nvPicPr>
        <p:blipFill>
          <a:blip r:embed="rId3" cstate="print"/>
          <a:srcRect/>
          <a:stretch>
            <a:fillRect/>
          </a:stretch>
        </p:blipFill>
        <p:spPr bwMode="auto">
          <a:xfrm>
            <a:off x="10788652" y="38100"/>
            <a:ext cx="1339849" cy="1004888"/>
          </a:xfrm>
          <a:prstGeom prst="rect">
            <a:avLst/>
          </a:prstGeom>
          <a:noFill/>
          <a:ln w="9525">
            <a:noFill/>
            <a:miter lim="800000"/>
            <a:headEnd/>
            <a:tailEnd/>
          </a:ln>
        </p:spPr>
      </p:pic>
      <p:sp>
        <p:nvSpPr>
          <p:cNvPr id="15" name="Line 21"/>
          <p:cNvSpPr>
            <a:spLocks noChangeShapeType="1"/>
          </p:cNvSpPr>
          <p:nvPr userDrawn="1"/>
        </p:nvSpPr>
        <p:spPr bwMode="auto">
          <a:xfrm>
            <a:off x="1828800" y="1592263"/>
            <a:ext cx="0" cy="2220912"/>
          </a:xfrm>
          <a:prstGeom prst="line">
            <a:avLst/>
          </a:prstGeom>
          <a:noFill/>
          <a:ln w="63500">
            <a:solidFill>
              <a:srgbClr val="112358"/>
            </a:solidFill>
            <a:round/>
            <a:headEnd/>
            <a:tailEnd/>
          </a:ln>
          <a:effectLst/>
        </p:spPr>
        <p:txBody>
          <a:bodyPr wrap="none" lIns="45720" rIns="45720" anchor="ctr"/>
          <a:lstStyle/>
          <a:p>
            <a:pPr algn="ctr">
              <a:defRPr/>
            </a:pPr>
            <a:endParaRPr lang="en-US" sz="1800">
              <a:solidFill>
                <a:srgbClr val="000066"/>
              </a:solidFill>
            </a:endParaRPr>
          </a:p>
        </p:txBody>
      </p:sp>
      <p:sp>
        <p:nvSpPr>
          <p:cNvPr id="16" name="Line 22"/>
          <p:cNvSpPr>
            <a:spLocks noChangeShapeType="1"/>
          </p:cNvSpPr>
          <p:nvPr userDrawn="1"/>
        </p:nvSpPr>
        <p:spPr bwMode="auto">
          <a:xfrm>
            <a:off x="1809751" y="1592264"/>
            <a:ext cx="0" cy="2225675"/>
          </a:xfrm>
          <a:prstGeom prst="line">
            <a:avLst/>
          </a:prstGeom>
          <a:noFill/>
          <a:ln w="38100">
            <a:solidFill>
              <a:srgbClr val="EDE07E"/>
            </a:solidFill>
            <a:round/>
            <a:headEnd/>
            <a:tailEnd/>
          </a:ln>
          <a:effectLst/>
        </p:spPr>
        <p:txBody>
          <a:bodyPr/>
          <a:lstStyle/>
          <a:p>
            <a:pPr algn="ctr">
              <a:defRPr/>
            </a:pPr>
            <a:endParaRPr lang="en-US" sz="1800">
              <a:solidFill>
                <a:srgbClr val="000066"/>
              </a:solidFill>
            </a:endParaRPr>
          </a:p>
        </p:txBody>
      </p:sp>
      <p:sp>
        <p:nvSpPr>
          <p:cNvPr id="17" name="Rectangle 16"/>
          <p:cNvSpPr>
            <a:spLocks noChangeArrowheads="1"/>
          </p:cNvSpPr>
          <p:nvPr userDrawn="1"/>
        </p:nvSpPr>
        <p:spPr bwMode="auto">
          <a:xfrm>
            <a:off x="0" y="1104900"/>
            <a:ext cx="12192000" cy="128588"/>
          </a:xfrm>
          <a:prstGeom prst="rect">
            <a:avLst/>
          </a:prstGeom>
          <a:solidFill>
            <a:srgbClr val="EEE07F"/>
          </a:solidFill>
          <a:ln w="9525">
            <a:noFill/>
            <a:miter lim="800000"/>
            <a:headEnd/>
            <a:tailEnd/>
          </a:ln>
          <a:effectLst/>
        </p:spPr>
        <p:txBody>
          <a:bodyPr wrap="none" anchor="ctr"/>
          <a:lstStyle/>
          <a:p>
            <a:pPr algn="ctr">
              <a:defRPr/>
            </a:pPr>
            <a:endParaRPr lang="en-US" sz="1800">
              <a:solidFill>
                <a:srgbClr val="000066"/>
              </a:solidFill>
            </a:endParaRPr>
          </a:p>
        </p:txBody>
      </p:sp>
      <p:sp>
        <p:nvSpPr>
          <p:cNvPr id="18" name="Rectangle 30"/>
          <p:cNvSpPr>
            <a:spLocks noChangeArrowheads="1"/>
          </p:cNvSpPr>
          <p:nvPr userDrawn="1"/>
        </p:nvSpPr>
        <p:spPr bwMode="auto">
          <a:xfrm>
            <a:off x="0" y="0"/>
            <a:ext cx="12192000" cy="1106488"/>
          </a:xfrm>
          <a:prstGeom prst="rect">
            <a:avLst/>
          </a:prstGeom>
          <a:solidFill>
            <a:srgbClr val="122359"/>
          </a:solidFill>
          <a:ln w="9525">
            <a:noFill/>
            <a:miter lim="800000"/>
            <a:headEnd/>
            <a:tailEnd/>
          </a:ln>
          <a:effectLst/>
        </p:spPr>
        <p:txBody>
          <a:bodyPr wrap="none" anchor="ctr"/>
          <a:lstStyle/>
          <a:p>
            <a:pPr algn="ctr">
              <a:defRPr/>
            </a:pPr>
            <a:endParaRPr lang="en-US" sz="1800">
              <a:solidFill>
                <a:srgbClr val="000066"/>
              </a:solidFill>
            </a:endParaRPr>
          </a:p>
        </p:txBody>
      </p:sp>
      <p:sp>
        <p:nvSpPr>
          <p:cNvPr id="156685" name="Rectangle 13"/>
          <p:cNvSpPr>
            <a:spLocks noGrp="1" noChangeArrowheads="1"/>
          </p:cNvSpPr>
          <p:nvPr>
            <p:ph type="ctrTitle"/>
          </p:nvPr>
        </p:nvSpPr>
        <p:spPr>
          <a:xfrm>
            <a:off x="1928285" y="2659063"/>
            <a:ext cx="9707033" cy="1173162"/>
          </a:xfrm>
        </p:spPr>
        <p:txBody>
          <a:bodyPr anchor="b"/>
          <a:lstStyle>
            <a:lvl1pPr algn="l">
              <a:defRPr/>
            </a:lvl1pPr>
          </a:lstStyle>
          <a:p>
            <a:r>
              <a:rPr lang="en-US"/>
              <a:t>Click to edit Master title style</a:t>
            </a:r>
          </a:p>
        </p:txBody>
      </p:sp>
      <p:sp>
        <p:nvSpPr>
          <p:cNvPr id="156686" name="Rectangle 14"/>
          <p:cNvSpPr>
            <a:spLocks noGrp="1" noChangeArrowheads="1"/>
          </p:cNvSpPr>
          <p:nvPr>
            <p:ph type="subTitle" idx="1"/>
          </p:nvPr>
        </p:nvSpPr>
        <p:spPr>
          <a:xfrm>
            <a:off x="341177" y="4391025"/>
            <a:ext cx="4739216" cy="336550"/>
          </a:xfrm>
        </p:spPr>
        <p:txBody>
          <a:bodyPr>
            <a:spAutoFit/>
          </a:bodyPr>
          <a:lstStyle>
            <a:lvl1pPr marL="0" indent="0" algn="r">
              <a:spcBef>
                <a:spcPct val="0"/>
              </a:spcBef>
              <a:buFontTx/>
              <a:buNone/>
              <a:defRPr sz="1600" b="1"/>
            </a:lvl1pPr>
          </a:lstStyle>
          <a:p>
            <a:endParaRPr lang="en-US"/>
          </a:p>
        </p:txBody>
      </p:sp>
    </p:spTree>
    <p:extLst>
      <p:ext uri="{BB962C8B-B14F-4D97-AF65-F5344CB8AC3E}">
        <p14:creationId xmlns:p14="http://schemas.microsoft.com/office/powerpoint/2010/main" val="168405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w/ Bann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4pPr marL="1657350" indent="-285750">
              <a:buFont typeface="Arial" panose="020B06040202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1"/>
          </p:nvPr>
        </p:nvSpPr>
        <p:spPr/>
        <p:txBody>
          <a:bodyPr/>
          <a:lstStyle>
            <a:lvl1pPr>
              <a:defRPr/>
            </a:lvl1pPr>
          </a:lstStyle>
          <a:p>
            <a:pPr>
              <a:defRPr/>
            </a:pPr>
            <a:fld id="{533EBAA6-A68F-4B47-B410-667C2F2E612B}" type="slidenum">
              <a:rPr lang="en-US" smtClean="0"/>
              <a:pPr>
                <a:defRPr/>
              </a:pPr>
              <a:t>‹#›</a:t>
            </a:fld>
            <a:endParaRPr lang="en-US"/>
          </a:p>
        </p:txBody>
      </p:sp>
    </p:spTree>
    <p:extLst>
      <p:ext uri="{BB962C8B-B14F-4D97-AF65-F5344CB8AC3E}">
        <p14:creationId xmlns:p14="http://schemas.microsoft.com/office/powerpoint/2010/main" val="1582090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w/ Bann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4pPr marL="1657350" indent="-285750">
              <a:buFont typeface="Arial" panose="020B06040202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1"/>
          </p:nvPr>
        </p:nvSpPr>
        <p:spPr/>
        <p:txBody>
          <a:bodyPr/>
          <a:lstStyle>
            <a:lvl1pPr>
              <a:defRPr/>
            </a:lvl1pPr>
          </a:lstStyle>
          <a:p>
            <a:pPr>
              <a:defRPr/>
            </a:pPr>
            <a:fld id="{533EBAA6-A68F-4B47-B410-667C2F2E612B}" type="slidenum">
              <a:rPr lang="en-US" smtClean="0"/>
              <a:pPr>
                <a:defRPr/>
              </a:pPr>
              <a:t>‹#›</a:t>
            </a:fld>
            <a:endParaRPr lang="en-US"/>
          </a:p>
        </p:txBody>
      </p:sp>
      <p:sp>
        <p:nvSpPr>
          <p:cNvPr id="7" name="Text Placeholder 7"/>
          <p:cNvSpPr>
            <a:spLocks noGrp="1"/>
          </p:cNvSpPr>
          <p:nvPr>
            <p:ph type="body" sz="quarter" idx="12"/>
          </p:nvPr>
        </p:nvSpPr>
        <p:spPr>
          <a:xfrm>
            <a:off x="508000" y="6143625"/>
            <a:ext cx="11176000" cy="400110"/>
          </a:xfrm>
          <a:solidFill>
            <a:srgbClr val="000066"/>
          </a:solidFill>
          <a:ln w="9525">
            <a:noFill/>
            <a:miter lim="800000"/>
            <a:headEnd/>
            <a:tailEnd/>
          </a:ln>
          <a:effectLst>
            <a:outerShdw dist="107763" dir="2700000" algn="ctr" rotWithShape="0">
              <a:schemeClr val="tx1">
                <a:alpha val="50000"/>
              </a:schemeClr>
            </a:outerShdw>
          </a:effectLst>
          <a:scene3d>
            <a:camera prst="orthographicFront"/>
            <a:lightRig rig="threePt" dir="t"/>
          </a:scene3d>
          <a:sp3d>
            <a:bevelT w="114300" prst="artDeco"/>
          </a:sp3d>
        </p:spPr>
        <p:txBody>
          <a:bodyPr>
            <a:spAutoFit/>
          </a:bodyPr>
          <a:lstStyle>
            <a:lvl1pPr algn="ctr" rtl="0" fontAlgn="base">
              <a:spcBef>
                <a:spcPct val="0"/>
              </a:spcBef>
              <a:spcAft>
                <a:spcPct val="0"/>
              </a:spcAft>
              <a:buFontTx/>
              <a:buNone/>
              <a:defRPr lang="en-US" sz="2000" b="1" i="1" kern="1200" dirty="0" smtClean="0">
                <a:solidFill>
                  <a:srgbClr val="FFFF99"/>
                </a:solidFill>
                <a:latin typeface="Arial" charset="0"/>
                <a:ea typeface="+mn-ea"/>
                <a:cs typeface="Arial" charset="0"/>
              </a:defRPr>
            </a:lvl1pPr>
          </a:lstStyle>
          <a:p>
            <a:pPr lvl="0"/>
            <a:r>
              <a:rPr lang="en-US"/>
              <a:t>Click to edit Master text styles</a:t>
            </a:r>
          </a:p>
        </p:txBody>
      </p:sp>
    </p:spTree>
    <p:extLst>
      <p:ext uri="{BB962C8B-B14F-4D97-AF65-F5344CB8AC3E}">
        <p14:creationId xmlns:p14="http://schemas.microsoft.com/office/powerpoint/2010/main" val="2758170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marL="1657350" indent="-285750">
              <a:buFont typeface="Arial" panose="020B0604020202020204" pitchFamily="34" charset="0"/>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marL="1657350" indent="-285750">
              <a:buFont typeface="Arial" panose="020B0604020202020204" pitchFamily="34" charset="0"/>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9194800" y="6543676"/>
            <a:ext cx="2844800" cy="314325"/>
          </a:xfrm>
          <a:prstGeom prst="rect">
            <a:avLst/>
          </a:prstGeom>
        </p:spPr>
        <p:txBody>
          <a:bodyPr/>
          <a:lstStyle/>
          <a:p>
            <a:fld id="{DED36344-094A-40C6-B3A3-21FFADE2D9B5}" type="slidenum">
              <a:rPr lang="en-US" smtClean="0"/>
              <a:pPr/>
              <a:t>‹#›</a:t>
            </a:fld>
            <a:endParaRPr lang="en-US"/>
          </a:p>
        </p:txBody>
      </p:sp>
    </p:spTree>
    <p:extLst>
      <p:ext uri="{BB962C8B-B14F-4D97-AF65-F5344CB8AC3E}">
        <p14:creationId xmlns:p14="http://schemas.microsoft.com/office/powerpoint/2010/main" val="75050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marL="1657350" indent="-285750">
              <a:buFont typeface="Arial" panose="020B0604020202020204" pitchFamily="34" charset="0"/>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marL="1657350" indent="-285750">
              <a:buFont typeface="Arial" panose="020B0604020202020204" pitchFamily="34" charset="0"/>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9194800" y="6543676"/>
            <a:ext cx="2844800" cy="314325"/>
          </a:xfrm>
          <a:prstGeom prst="rect">
            <a:avLst/>
          </a:prstGeom>
        </p:spPr>
        <p:txBody>
          <a:bodyPr/>
          <a:lstStyle/>
          <a:p>
            <a:fld id="{DED36344-094A-40C6-B3A3-21FFADE2D9B5}" type="slidenum">
              <a:rPr lang="en-US" smtClean="0"/>
              <a:pPr/>
              <a:t>‹#›</a:t>
            </a:fld>
            <a:endParaRPr lang="en-US"/>
          </a:p>
        </p:txBody>
      </p:sp>
      <p:sp>
        <p:nvSpPr>
          <p:cNvPr id="6" name="Text Placeholder 7"/>
          <p:cNvSpPr>
            <a:spLocks noGrp="1"/>
          </p:cNvSpPr>
          <p:nvPr>
            <p:ph type="body" sz="quarter" idx="13"/>
          </p:nvPr>
        </p:nvSpPr>
        <p:spPr>
          <a:xfrm>
            <a:off x="508000" y="6143625"/>
            <a:ext cx="11176000" cy="400110"/>
          </a:xfrm>
          <a:solidFill>
            <a:srgbClr val="000066"/>
          </a:solidFill>
          <a:ln w="9525">
            <a:noFill/>
            <a:miter lim="800000"/>
            <a:headEnd/>
            <a:tailEnd/>
          </a:ln>
          <a:effectLst>
            <a:outerShdw dist="107763" dir="2700000" algn="ctr" rotWithShape="0">
              <a:schemeClr val="tx1">
                <a:alpha val="50000"/>
              </a:schemeClr>
            </a:outerShdw>
          </a:effectLst>
          <a:scene3d>
            <a:camera prst="orthographicFront"/>
            <a:lightRig rig="threePt" dir="t"/>
          </a:scene3d>
          <a:sp3d>
            <a:bevelT w="114300" prst="artDeco"/>
          </a:sp3d>
        </p:spPr>
        <p:txBody>
          <a:bodyPr>
            <a:spAutoFit/>
          </a:bodyPr>
          <a:lstStyle>
            <a:lvl1pPr algn="ctr" rtl="0" fontAlgn="base">
              <a:spcBef>
                <a:spcPct val="0"/>
              </a:spcBef>
              <a:spcAft>
                <a:spcPct val="0"/>
              </a:spcAft>
              <a:buFontTx/>
              <a:buNone/>
              <a:defRPr lang="en-US" sz="2000" b="1" i="1" kern="1200" dirty="0" smtClean="0">
                <a:solidFill>
                  <a:srgbClr val="FFFF99"/>
                </a:solidFill>
                <a:latin typeface="Arial" charset="0"/>
                <a:ea typeface="+mn-ea"/>
                <a:cs typeface="Arial" charset="0"/>
              </a:defRPr>
            </a:lvl1pPr>
          </a:lstStyle>
          <a:p>
            <a:pPr lvl="0"/>
            <a:r>
              <a:rPr lang="en-US"/>
              <a:t>Click to edit Master text styles</a:t>
            </a:r>
          </a:p>
        </p:txBody>
      </p:sp>
    </p:spTree>
    <p:extLst>
      <p:ext uri="{BB962C8B-B14F-4D97-AF65-F5344CB8AC3E}">
        <p14:creationId xmlns:p14="http://schemas.microsoft.com/office/powerpoint/2010/main" val="855299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314450"/>
            <a:ext cx="10972800" cy="2247900"/>
          </a:xfrm>
        </p:spPr>
        <p:txBody>
          <a:bodyPr/>
          <a:lstStyle>
            <a:lvl1pPr>
              <a:defRPr sz="2800"/>
            </a:lvl1pPr>
            <a:lvl2pPr>
              <a:defRPr sz="2400"/>
            </a:lvl2pPr>
            <a:lvl3pPr>
              <a:defRPr sz="2000"/>
            </a:lvl3pPr>
            <a:lvl4pPr marL="1657350" indent="-285750">
              <a:buFont typeface="Arial" panose="020B0604020202020204" pitchFamily="34" charset="0"/>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724275"/>
            <a:ext cx="10947400" cy="2314575"/>
          </a:xfrm>
        </p:spPr>
        <p:txBody>
          <a:bodyPr/>
          <a:lstStyle>
            <a:lvl1pPr>
              <a:defRPr sz="2800"/>
            </a:lvl1pPr>
            <a:lvl2pPr>
              <a:defRPr sz="2400"/>
            </a:lvl2pPr>
            <a:lvl3pPr>
              <a:defRPr sz="2000"/>
            </a:lvl3pPr>
            <a:lvl4pPr marL="1657350" indent="-285750">
              <a:buFont typeface="Arial" panose="020B0604020202020204" pitchFamily="34" charset="0"/>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9194800" y="6543676"/>
            <a:ext cx="2844800" cy="314325"/>
          </a:xfrm>
          <a:prstGeom prst="rect">
            <a:avLst/>
          </a:prstGeom>
        </p:spPr>
        <p:txBody>
          <a:bodyPr/>
          <a:lstStyle/>
          <a:p>
            <a:fld id="{DED36344-094A-40C6-B3A3-21FFADE2D9B5}" type="slidenum">
              <a:rPr lang="en-US" smtClean="0"/>
              <a:pPr/>
              <a:t>‹#›</a:t>
            </a:fld>
            <a:endParaRPr lang="en-US"/>
          </a:p>
        </p:txBody>
      </p:sp>
    </p:spTree>
    <p:extLst>
      <p:ext uri="{BB962C8B-B14F-4D97-AF65-F5344CB8AC3E}">
        <p14:creationId xmlns:p14="http://schemas.microsoft.com/office/powerpoint/2010/main" val="4001820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314450"/>
            <a:ext cx="10972800" cy="2247900"/>
          </a:xfrm>
        </p:spPr>
        <p:txBody>
          <a:bodyPr/>
          <a:lstStyle>
            <a:lvl1pPr>
              <a:defRPr sz="2800"/>
            </a:lvl1pPr>
            <a:lvl2pPr>
              <a:defRPr sz="2400"/>
            </a:lvl2pPr>
            <a:lvl3pPr>
              <a:defRPr sz="2000"/>
            </a:lvl3pPr>
            <a:lvl4pPr marL="1657350" indent="-285750">
              <a:buFont typeface="Arial" panose="020B0604020202020204" pitchFamily="34" charset="0"/>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724275"/>
            <a:ext cx="10947400" cy="2314575"/>
          </a:xfrm>
        </p:spPr>
        <p:txBody>
          <a:bodyPr/>
          <a:lstStyle>
            <a:lvl1pPr>
              <a:defRPr sz="2800"/>
            </a:lvl1pPr>
            <a:lvl2pPr>
              <a:defRPr sz="2400"/>
            </a:lvl2pPr>
            <a:lvl3pPr>
              <a:defRPr sz="2000"/>
            </a:lvl3pPr>
            <a:lvl4pPr marL="1657350" indent="-285750">
              <a:buFont typeface="Arial" panose="020B0604020202020204" pitchFamily="34" charset="0"/>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9194800" y="6543676"/>
            <a:ext cx="2844800" cy="314325"/>
          </a:xfrm>
          <a:prstGeom prst="rect">
            <a:avLst/>
          </a:prstGeom>
        </p:spPr>
        <p:txBody>
          <a:bodyPr/>
          <a:lstStyle/>
          <a:p>
            <a:fld id="{DED36344-094A-40C6-B3A3-21FFADE2D9B5}" type="slidenum">
              <a:rPr lang="en-US" smtClean="0"/>
              <a:pPr/>
              <a:t>‹#›</a:t>
            </a:fld>
            <a:endParaRPr lang="en-US"/>
          </a:p>
        </p:txBody>
      </p:sp>
      <p:sp>
        <p:nvSpPr>
          <p:cNvPr id="6" name="Text Placeholder 7"/>
          <p:cNvSpPr>
            <a:spLocks noGrp="1"/>
          </p:cNvSpPr>
          <p:nvPr>
            <p:ph type="body" sz="quarter" idx="13"/>
          </p:nvPr>
        </p:nvSpPr>
        <p:spPr>
          <a:xfrm>
            <a:off x="508000" y="6143625"/>
            <a:ext cx="11176000" cy="400110"/>
          </a:xfrm>
          <a:solidFill>
            <a:srgbClr val="000066"/>
          </a:solidFill>
          <a:ln w="9525">
            <a:noFill/>
            <a:miter lim="800000"/>
            <a:headEnd/>
            <a:tailEnd/>
          </a:ln>
          <a:effectLst>
            <a:outerShdw dist="107763" dir="2700000" algn="ctr" rotWithShape="0">
              <a:schemeClr val="tx1">
                <a:alpha val="50000"/>
              </a:schemeClr>
            </a:outerShdw>
          </a:effectLst>
          <a:scene3d>
            <a:camera prst="orthographicFront"/>
            <a:lightRig rig="threePt" dir="t"/>
          </a:scene3d>
          <a:sp3d>
            <a:bevelT w="114300" prst="artDeco"/>
          </a:sp3d>
        </p:spPr>
        <p:txBody>
          <a:bodyPr>
            <a:spAutoFit/>
          </a:bodyPr>
          <a:lstStyle>
            <a:lvl1pPr algn="ctr" rtl="0" fontAlgn="base">
              <a:spcBef>
                <a:spcPct val="0"/>
              </a:spcBef>
              <a:spcAft>
                <a:spcPct val="0"/>
              </a:spcAft>
              <a:buFontTx/>
              <a:buNone/>
              <a:defRPr lang="en-US" sz="2000" b="1" i="1" kern="1200" dirty="0" smtClean="0">
                <a:solidFill>
                  <a:srgbClr val="FFFF99"/>
                </a:solidFill>
                <a:latin typeface="Arial" charset="0"/>
                <a:ea typeface="+mn-ea"/>
                <a:cs typeface="Arial" charset="0"/>
              </a:defRPr>
            </a:lvl1pPr>
          </a:lstStyle>
          <a:p>
            <a:pPr lvl="0"/>
            <a:r>
              <a:rPr lang="en-US"/>
              <a:t>Click to edit Master text styles</a:t>
            </a:r>
          </a:p>
        </p:txBody>
      </p:sp>
    </p:spTree>
    <p:extLst>
      <p:ext uri="{BB962C8B-B14F-4D97-AF65-F5344CB8AC3E}">
        <p14:creationId xmlns:p14="http://schemas.microsoft.com/office/powerpoint/2010/main" val="3736670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10"/>
          <p:cNvSpPr>
            <a:spLocks noGrp="1" noChangeArrowheads="1"/>
          </p:cNvSpPr>
          <p:nvPr>
            <p:ph type="sldNum" sz="quarter" idx="4"/>
          </p:nvPr>
        </p:nvSpPr>
        <p:spPr bwMode="auto">
          <a:xfrm>
            <a:off x="9508067" y="6562726"/>
            <a:ext cx="2540000" cy="2952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66"/>
                </a:solidFill>
                <a:latin typeface="Arial" charset="0"/>
                <a:cs typeface="+mn-cs"/>
              </a:defRPr>
            </a:lvl1pPr>
          </a:lstStyle>
          <a:p>
            <a:pPr>
              <a:defRPr/>
            </a:pPr>
            <a:fld id="{3D36339E-6A22-4CAB-9FFA-9BE4429039FD}" type="slidenum">
              <a:rPr lang="en-US"/>
              <a:pPr>
                <a:defRPr/>
              </a:pPr>
              <a:t>‹#›</a:t>
            </a:fld>
            <a:endParaRPr lang="en-US"/>
          </a:p>
        </p:txBody>
      </p:sp>
    </p:spTree>
    <p:extLst>
      <p:ext uri="{BB962C8B-B14F-4D97-AF65-F5344CB8AC3E}">
        <p14:creationId xmlns:p14="http://schemas.microsoft.com/office/powerpoint/2010/main" val="74228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5CC44864-A4D5-404F-9463-6FFBAB89560E}" type="slidenum">
              <a:rPr lang="en-US"/>
              <a:pPr>
                <a:defRPr/>
              </a:pPr>
              <a:t>‹#›</a:t>
            </a:fld>
            <a:endParaRPr lang="en-US"/>
          </a:p>
        </p:txBody>
      </p:sp>
      <p:sp>
        <p:nvSpPr>
          <p:cNvPr id="4" name="Text Placeholder 7"/>
          <p:cNvSpPr>
            <a:spLocks noGrp="1"/>
          </p:cNvSpPr>
          <p:nvPr>
            <p:ph type="body" sz="quarter" idx="12"/>
          </p:nvPr>
        </p:nvSpPr>
        <p:spPr>
          <a:xfrm>
            <a:off x="508000" y="6143625"/>
            <a:ext cx="11176000" cy="400110"/>
          </a:xfrm>
          <a:solidFill>
            <a:srgbClr val="000066"/>
          </a:solidFill>
          <a:ln w="9525">
            <a:noFill/>
            <a:miter lim="800000"/>
            <a:headEnd/>
            <a:tailEnd/>
          </a:ln>
          <a:effectLst>
            <a:outerShdw dist="107763" dir="2700000" algn="ctr" rotWithShape="0">
              <a:schemeClr val="tx1">
                <a:alpha val="50000"/>
              </a:schemeClr>
            </a:outerShdw>
          </a:effectLst>
          <a:scene3d>
            <a:camera prst="orthographicFront"/>
            <a:lightRig rig="threePt" dir="t"/>
          </a:scene3d>
          <a:sp3d>
            <a:bevelT w="114300" prst="artDeco"/>
          </a:sp3d>
        </p:spPr>
        <p:txBody>
          <a:bodyPr>
            <a:spAutoFit/>
          </a:bodyPr>
          <a:lstStyle>
            <a:lvl1pPr algn="ctr" rtl="0" fontAlgn="base">
              <a:spcBef>
                <a:spcPct val="0"/>
              </a:spcBef>
              <a:spcAft>
                <a:spcPct val="0"/>
              </a:spcAft>
              <a:buFontTx/>
              <a:buNone/>
              <a:defRPr lang="en-US" sz="2000" b="1" i="1" kern="1200" dirty="0" smtClean="0">
                <a:solidFill>
                  <a:srgbClr val="FFFF99"/>
                </a:solidFill>
                <a:latin typeface="Arial" charset="0"/>
                <a:ea typeface="+mn-ea"/>
                <a:cs typeface="Arial" charset="0"/>
              </a:defRPr>
            </a:lvl1pPr>
          </a:lstStyle>
          <a:p>
            <a:pPr lvl="0"/>
            <a:r>
              <a:rPr lang="en-US"/>
              <a:t>Click to edit Master text styles</a:t>
            </a:r>
          </a:p>
        </p:txBody>
      </p:sp>
    </p:spTree>
    <p:extLst>
      <p:ext uri="{BB962C8B-B14F-4D97-AF65-F5344CB8AC3E}">
        <p14:creationId xmlns:p14="http://schemas.microsoft.com/office/powerpoint/2010/main" val="2985721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15018" y="203201"/>
            <a:ext cx="9967383" cy="868363"/>
          </a:xfrm>
        </p:spPr>
        <p:txBody>
          <a:bodyPr/>
          <a:lstStyle/>
          <a:p>
            <a:r>
              <a:rPr lang="en-US"/>
              <a:t>Click to edit Master title style</a:t>
            </a:r>
          </a:p>
        </p:txBody>
      </p:sp>
      <p:sp>
        <p:nvSpPr>
          <p:cNvPr id="3" name="Content Placeholder 2"/>
          <p:cNvSpPr>
            <a:spLocks noGrp="1"/>
          </p:cNvSpPr>
          <p:nvPr>
            <p:ph idx="1"/>
          </p:nvPr>
        </p:nvSpPr>
        <p:spPr>
          <a:xfrm>
            <a:off x="609600" y="1314451"/>
            <a:ext cx="10972800" cy="4811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8825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29360" y="124455"/>
            <a:ext cx="10353040" cy="731520"/>
          </a:xfrm>
        </p:spPr>
        <p:txBody>
          <a:bodyPr/>
          <a:lstStyle>
            <a:lvl1pPr>
              <a:defRPr i="1">
                <a:solidFill>
                  <a:srgbClr val="010C79"/>
                </a:solidFill>
              </a:defRPr>
            </a:lvl1pPr>
          </a:lstStyle>
          <a:p>
            <a:r>
              <a:rPr lang="en-US"/>
              <a:t>Click to edit Master title style</a:t>
            </a:r>
          </a:p>
        </p:txBody>
      </p:sp>
      <p:sp>
        <p:nvSpPr>
          <p:cNvPr id="6" name="Freeform 5"/>
          <p:cNvSpPr/>
          <p:nvPr userDrawn="1"/>
        </p:nvSpPr>
        <p:spPr>
          <a:xfrm>
            <a:off x="1229360" y="493184"/>
            <a:ext cx="10982960" cy="575310"/>
          </a:xfrm>
          <a:custGeom>
            <a:avLst/>
            <a:gdLst>
              <a:gd name="connsiteX0" fmla="*/ 8229600 w 8237220"/>
              <a:gd name="connsiteY0" fmla="*/ 0 h 419100"/>
              <a:gd name="connsiteX1" fmla="*/ 0 w 8237220"/>
              <a:gd name="connsiteY1" fmla="*/ 419100 h 419100"/>
              <a:gd name="connsiteX2" fmla="*/ 8237220 w 8237220"/>
              <a:gd name="connsiteY2" fmla="*/ 419100 h 419100"/>
              <a:gd name="connsiteX3" fmla="*/ 8229600 w 8237220"/>
              <a:gd name="connsiteY3" fmla="*/ 0 h 419100"/>
              <a:gd name="connsiteX0" fmla="*/ 8229600 w 8237220"/>
              <a:gd name="connsiteY0" fmla="*/ 0 h 419100"/>
              <a:gd name="connsiteX1" fmla="*/ 0 w 8237220"/>
              <a:gd name="connsiteY1" fmla="*/ 419100 h 419100"/>
              <a:gd name="connsiteX2" fmla="*/ 8237220 w 8237220"/>
              <a:gd name="connsiteY2" fmla="*/ 419100 h 419100"/>
              <a:gd name="connsiteX3" fmla="*/ 8229600 w 8237220"/>
              <a:gd name="connsiteY3" fmla="*/ 0 h 419100"/>
              <a:gd name="connsiteX0" fmla="*/ 8229600 w 8237220"/>
              <a:gd name="connsiteY0" fmla="*/ 0 h 1150620"/>
              <a:gd name="connsiteX1" fmla="*/ 0 w 8237220"/>
              <a:gd name="connsiteY1" fmla="*/ 1150620 h 1150620"/>
              <a:gd name="connsiteX2" fmla="*/ 8237220 w 8237220"/>
              <a:gd name="connsiteY2" fmla="*/ 1150620 h 1150620"/>
              <a:gd name="connsiteX3" fmla="*/ 8229600 w 8237220"/>
              <a:gd name="connsiteY3" fmla="*/ 0 h 1150620"/>
              <a:gd name="connsiteX0" fmla="*/ 8229600 w 8237220"/>
              <a:gd name="connsiteY0" fmla="*/ 0 h 1150620"/>
              <a:gd name="connsiteX1" fmla="*/ 0 w 8237220"/>
              <a:gd name="connsiteY1" fmla="*/ 1150620 h 1150620"/>
              <a:gd name="connsiteX2" fmla="*/ 8237220 w 8237220"/>
              <a:gd name="connsiteY2" fmla="*/ 1150620 h 1150620"/>
              <a:gd name="connsiteX3" fmla="*/ 8229600 w 8237220"/>
              <a:gd name="connsiteY3" fmla="*/ 0 h 1150620"/>
            </a:gdLst>
            <a:ahLst/>
            <a:cxnLst>
              <a:cxn ang="0">
                <a:pos x="connsiteX0" y="connsiteY0"/>
              </a:cxn>
              <a:cxn ang="0">
                <a:pos x="connsiteX1" y="connsiteY1"/>
              </a:cxn>
              <a:cxn ang="0">
                <a:pos x="connsiteX2" y="connsiteY2"/>
              </a:cxn>
              <a:cxn ang="0">
                <a:pos x="connsiteX3" y="connsiteY3"/>
              </a:cxn>
            </a:cxnLst>
            <a:rect l="l" t="t" r="r" b="b"/>
            <a:pathLst>
              <a:path w="8237220" h="1150620">
                <a:moveTo>
                  <a:pt x="8229600" y="0"/>
                </a:moveTo>
                <a:cubicBezTo>
                  <a:pt x="7322820" y="977900"/>
                  <a:pt x="2743200" y="767080"/>
                  <a:pt x="0" y="1150620"/>
                </a:cubicBezTo>
                <a:lnTo>
                  <a:pt x="8237220" y="1150620"/>
                </a:lnTo>
                <a:lnTo>
                  <a:pt x="8229600" y="0"/>
                </a:lnTo>
                <a:close/>
              </a:path>
            </a:pathLst>
          </a:custGeom>
          <a:gradFill flip="none" rotWithShape="1">
            <a:gsLst>
              <a:gs pos="0">
                <a:schemeClr val="accent1">
                  <a:lumMod val="50000"/>
                </a:schemeClr>
              </a:gs>
              <a:gs pos="98000">
                <a:schemeClr val="accent1">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1" name="Content Placeholder 2"/>
          <p:cNvSpPr>
            <a:spLocks noGrp="1"/>
          </p:cNvSpPr>
          <p:nvPr>
            <p:ph idx="1"/>
          </p:nvPr>
        </p:nvSpPr>
        <p:spPr>
          <a:xfrm>
            <a:off x="765243" y="1315904"/>
            <a:ext cx="10972800"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9843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1278467" y="60325"/>
            <a:ext cx="9635067" cy="10302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grpSp>
        <p:nvGrpSpPr>
          <p:cNvPr id="2" name="Group 3"/>
          <p:cNvGrpSpPr>
            <a:grpSpLocks/>
          </p:cNvGrpSpPr>
          <p:nvPr/>
        </p:nvGrpSpPr>
        <p:grpSpPr bwMode="auto">
          <a:xfrm>
            <a:off x="1" y="1143001"/>
            <a:ext cx="12198351" cy="219075"/>
            <a:chOff x="-3" y="612"/>
            <a:chExt cx="5763" cy="246"/>
          </a:xfrm>
        </p:grpSpPr>
        <p:sp>
          <p:nvSpPr>
            <p:cNvPr id="155652" name="Rectangle 4"/>
            <p:cNvSpPr>
              <a:spLocks noChangeArrowheads="1"/>
            </p:cNvSpPr>
            <p:nvPr userDrawn="1"/>
          </p:nvSpPr>
          <p:spPr bwMode="auto">
            <a:xfrm>
              <a:off x="0" y="696"/>
              <a:ext cx="5760" cy="82"/>
            </a:xfrm>
            <a:prstGeom prst="rect">
              <a:avLst/>
            </a:prstGeom>
            <a:solidFill>
              <a:srgbClr val="EEE07F"/>
            </a:solidFill>
            <a:ln w="9525">
              <a:noFill/>
              <a:miter lim="800000"/>
              <a:headEnd/>
              <a:tailEnd/>
            </a:ln>
            <a:effectLst/>
          </p:spPr>
          <p:txBody>
            <a:bodyPr wrap="none" anchor="ctr"/>
            <a:lstStyle/>
            <a:p>
              <a:pPr algn="ctr">
                <a:defRPr/>
              </a:pPr>
              <a:endParaRPr lang="en-US" sz="1800">
                <a:solidFill>
                  <a:srgbClr val="000066"/>
                </a:solidFill>
              </a:endParaRPr>
            </a:p>
          </p:txBody>
        </p:sp>
        <p:sp>
          <p:nvSpPr>
            <p:cNvPr id="155653" name="Rectangle 5"/>
            <p:cNvSpPr>
              <a:spLocks noChangeArrowheads="1"/>
            </p:cNvSpPr>
            <p:nvPr userDrawn="1"/>
          </p:nvSpPr>
          <p:spPr bwMode="auto">
            <a:xfrm>
              <a:off x="-3" y="612"/>
              <a:ext cx="5760" cy="80"/>
            </a:xfrm>
            <a:prstGeom prst="rect">
              <a:avLst/>
            </a:prstGeom>
            <a:solidFill>
              <a:srgbClr val="000066"/>
            </a:solidFill>
            <a:ln w="9525">
              <a:noFill/>
              <a:miter lim="800000"/>
              <a:headEnd/>
              <a:tailEnd/>
            </a:ln>
            <a:effectLst/>
          </p:spPr>
          <p:txBody>
            <a:bodyPr wrap="none" anchor="ctr"/>
            <a:lstStyle/>
            <a:p>
              <a:pPr algn="ctr">
                <a:defRPr/>
              </a:pPr>
              <a:endParaRPr lang="en-US" sz="1800">
                <a:solidFill>
                  <a:srgbClr val="000066"/>
                </a:solidFill>
              </a:endParaRPr>
            </a:p>
          </p:txBody>
        </p:sp>
        <p:sp>
          <p:nvSpPr>
            <p:cNvPr id="155654" name="Rectangle 6"/>
            <p:cNvSpPr>
              <a:spLocks noChangeArrowheads="1"/>
            </p:cNvSpPr>
            <p:nvPr userDrawn="1"/>
          </p:nvSpPr>
          <p:spPr bwMode="auto">
            <a:xfrm>
              <a:off x="0" y="778"/>
              <a:ext cx="5760" cy="80"/>
            </a:xfrm>
            <a:prstGeom prst="rect">
              <a:avLst/>
            </a:prstGeom>
            <a:noFill/>
            <a:ln w="9525">
              <a:noFill/>
              <a:miter lim="800000"/>
              <a:headEnd/>
              <a:tailEnd/>
            </a:ln>
            <a:effectLst/>
          </p:spPr>
          <p:txBody>
            <a:bodyPr wrap="none" anchor="ctr"/>
            <a:lstStyle/>
            <a:p>
              <a:pPr algn="ctr">
                <a:defRPr/>
              </a:pPr>
              <a:endParaRPr lang="en-US" sz="1800">
                <a:solidFill>
                  <a:srgbClr val="000066"/>
                </a:solidFill>
              </a:endParaRPr>
            </a:p>
          </p:txBody>
        </p:sp>
      </p:grpSp>
      <p:sp>
        <p:nvSpPr>
          <p:cNvPr id="7175" name="Rectangle 12"/>
          <p:cNvSpPr>
            <a:spLocks noGrp="1" noChangeArrowheads="1"/>
          </p:cNvSpPr>
          <p:nvPr>
            <p:ph type="body" idx="1"/>
          </p:nvPr>
        </p:nvSpPr>
        <p:spPr bwMode="auto">
          <a:xfrm>
            <a:off x="639233" y="1447800"/>
            <a:ext cx="10966451" cy="4948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17"/>
          <p:cNvGrpSpPr>
            <a:grpSpLocks/>
          </p:cNvGrpSpPr>
          <p:nvPr/>
        </p:nvGrpSpPr>
        <p:grpSpPr bwMode="auto">
          <a:xfrm>
            <a:off x="1" y="1131126"/>
            <a:ext cx="12198351" cy="219075"/>
            <a:chOff x="-3" y="612"/>
            <a:chExt cx="5763" cy="246"/>
          </a:xfrm>
        </p:grpSpPr>
        <p:sp>
          <p:nvSpPr>
            <p:cNvPr id="6154" name="Rectangle 10"/>
            <p:cNvSpPr>
              <a:spLocks noChangeArrowheads="1"/>
            </p:cNvSpPr>
            <p:nvPr userDrawn="1"/>
          </p:nvSpPr>
          <p:spPr bwMode="auto">
            <a:xfrm>
              <a:off x="0" y="696"/>
              <a:ext cx="5760" cy="82"/>
            </a:xfrm>
            <a:prstGeom prst="rect">
              <a:avLst/>
            </a:prstGeom>
            <a:solidFill>
              <a:srgbClr val="EEE07F"/>
            </a:solidFill>
            <a:ln w="9525">
              <a:noFill/>
              <a:miter lim="800000"/>
              <a:headEnd/>
              <a:tailEnd/>
            </a:ln>
            <a:effectLst/>
          </p:spPr>
          <p:txBody>
            <a:bodyPr wrap="none" anchor="ctr"/>
            <a:lstStyle/>
            <a:p>
              <a:pPr algn="ctr">
                <a:defRPr/>
              </a:pPr>
              <a:endParaRPr lang="en-US" sz="1800">
                <a:solidFill>
                  <a:srgbClr val="000066"/>
                </a:solidFill>
              </a:endParaRPr>
            </a:p>
          </p:txBody>
        </p:sp>
        <p:sp>
          <p:nvSpPr>
            <p:cNvPr id="6159" name="Rectangle 15"/>
            <p:cNvSpPr>
              <a:spLocks noChangeArrowheads="1"/>
            </p:cNvSpPr>
            <p:nvPr userDrawn="1"/>
          </p:nvSpPr>
          <p:spPr bwMode="auto">
            <a:xfrm>
              <a:off x="-3" y="612"/>
              <a:ext cx="5760" cy="80"/>
            </a:xfrm>
            <a:prstGeom prst="rect">
              <a:avLst/>
            </a:prstGeom>
            <a:solidFill>
              <a:srgbClr val="000066"/>
            </a:solidFill>
            <a:ln w="9525">
              <a:noFill/>
              <a:miter lim="800000"/>
              <a:headEnd/>
              <a:tailEnd/>
            </a:ln>
            <a:effectLst/>
          </p:spPr>
          <p:txBody>
            <a:bodyPr wrap="none" anchor="ctr"/>
            <a:lstStyle/>
            <a:p>
              <a:pPr algn="ctr">
                <a:defRPr/>
              </a:pPr>
              <a:endParaRPr lang="en-US" sz="1800">
                <a:solidFill>
                  <a:srgbClr val="000066"/>
                </a:solidFill>
              </a:endParaRPr>
            </a:p>
          </p:txBody>
        </p:sp>
        <p:sp>
          <p:nvSpPr>
            <p:cNvPr id="6160" name="Rectangle 16"/>
            <p:cNvSpPr>
              <a:spLocks noChangeArrowheads="1"/>
            </p:cNvSpPr>
            <p:nvPr userDrawn="1"/>
          </p:nvSpPr>
          <p:spPr bwMode="auto">
            <a:xfrm>
              <a:off x="0" y="778"/>
              <a:ext cx="5760" cy="80"/>
            </a:xfrm>
            <a:prstGeom prst="rect">
              <a:avLst/>
            </a:prstGeom>
            <a:noFill/>
            <a:ln w="9525">
              <a:noFill/>
              <a:miter lim="800000"/>
              <a:headEnd/>
              <a:tailEnd/>
            </a:ln>
            <a:effectLst/>
          </p:spPr>
          <p:txBody>
            <a:bodyPr wrap="none" anchor="ctr"/>
            <a:lstStyle/>
            <a:p>
              <a:pPr algn="ctr">
                <a:defRPr/>
              </a:pPr>
              <a:endParaRPr lang="en-US" sz="1800">
                <a:solidFill>
                  <a:srgbClr val="000066"/>
                </a:solidFill>
              </a:endParaRPr>
            </a:p>
          </p:txBody>
        </p:sp>
      </p:grpSp>
      <p:sp>
        <p:nvSpPr>
          <p:cNvPr id="16" name="Rectangle 10"/>
          <p:cNvSpPr>
            <a:spLocks noGrp="1" noChangeArrowheads="1"/>
          </p:cNvSpPr>
          <p:nvPr>
            <p:ph type="sldNum" sz="quarter" idx="4"/>
          </p:nvPr>
        </p:nvSpPr>
        <p:spPr bwMode="auto">
          <a:xfrm>
            <a:off x="9508067" y="6562726"/>
            <a:ext cx="2540000" cy="2952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66"/>
                </a:solidFill>
                <a:latin typeface="Arial" charset="0"/>
                <a:cs typeface="+mn-cs"/>
              </a:defRPr>
            </a:lvl1pPr>
          </a:lstStyle>
          <a:p>
            <a:pPr>
              <a:defRPr/>
            </a:pPr>
            <a:fld id="{3D36339E-6A22-4CAB-9FFA-9BE4429039FD}" type="slidenum">
              <a:rPr lang="en-US"/>
              <a:pPr>
                <a:defRPr/>
              </a:pPr>
              <a:t>‹#›</a:t>
            </a:fld>
            <a:endParaRPr lang="en-US"/>
          </a:p>
        </p:txBody>
      </p:sp>
    </p:spTree>
    <p:extLst>
      <p:ext uri="{BB962C8B-B14F-4D97-AF65-F5344CB8AC3E}">
        <p14:creationId xmlns:p14="http://schemas.microsoft.com/office/powerpoint/2010/main" val="1929112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3200" b="1">
          <a:solidFill>
            <a:srgbClr val="000066"/>
          </a:solidFill>
          <a:latin typeface="+mj-lt"/>
          <a:ea typeface="+mj-ea"/>
          <a:cs typeface="+mj-cs"/>
        </a:defRPr>
      </a:lvl1pPr>
      <a:lvl2pPr algn="ctr" rtl="0" eaLnBrk="0" fontAlgn="base" hangingPunct="0">
        <a:spcBef>
          <a:spcPct val="0"/>
        </a:spcBef>
        <a:spcAft>
          <a:spcPct val="0"/>
        </a:spcAft>
        <a:defRPr sz="3200" b="1">
          <a:solidFill>
            <a:srgbClr val="000066"/>
          </a:solidFill>
          <a:latin typeface="Arial" charset="0"/>
          <a:cs typeface="Times New Roman" pitchFamily="18" charset="0"/>
        </a:defRPr>
      </a:lvl2pPr>
      <a:lvl3pPr algn="ctr" rtl="0" eaLnBrk="0" fontAlgn="base" hangingPunct="0">
        <a:spcBef>
          <a:spcPct val="0"/>
        </a:spcBef>
        <a:spcAft>
          <a:spcPct val="0"/>
        </a:spcAft>
        <a:defRPr sz="3200" b="1">
          <a:solidFill>
            <a:srgbClr val="000066"/>
          </a:solidFill>
          <a:latin typeface="Arial" charset="0"/>
          <a:cs typeface="Times New Roman" pitchFamily="18" charset="0"/>
        </a:defRPr>
      </a:lvl3pPr>
      <a:lvl4pPr algn="ctr" rtl="0" eaLnBrk="0" fontAlgn="base" hangingPunct="0">
        <a:spcBef>
          <a:spcPct val="0"/>
        </a:spcBef>
        <a:spcAft>
          <a:spcPct val="0"/>
        </a:spcAft>
        <a:defRPr sz="3200" b="1">
          <a:solidFill>
            <a:srgbClr val="000066"/>
          </a:solidFill>
          <a:latin typeface="Arial" charset="0"/>
          <a:cs typeface="Times New Roman" pitchFamily="18" charset="0"/>
        </a:defRPr>
      </a:lvl4pPr>
      <a:lvl5pPr algn="ctr" rtl="0" eaLnBrk="0" fontAlgn="base" hangingPunct="0">
        <a:spcBef>
          <a:spcPct val="0"/>
        </a:spcBef>
        <a:spcAft>
          <a:spcPct val="0"/>
        </a:spcAft>
        <a:defRPr sz="3200" b="1">
          <a:solidFill>
            <a:srgbClr val="000066"/>
          </a:solidFill>
          <a:latin typeface="Arial" charset="0"/>
          <a:cs typeface="Times New Roman" pitchFamily="18" charset="0"/>
        </a:defRPr>
      </a:lvl5pPr>
      <a:lvl6pPr marL="457200" algn="ctr" rtl="0" fontAlgn="base">
        <a:spcBef>
          <a:spcPct val="0"/>
        </a:spcBef>
        <a:spcAft>
          <a:spcPct val="0"/>
        </a:spcAft>
        <a:defRPr sz="3200" b="1">
          <a:solidFill>
            <a:srgbClr val="000066"/>
          </a:solidFill>
          <a:latin typeface="Arial" charset="0"/>
          <a:cs typeface="Times New Roman" pitchFamily="18" charset="0"/>
        </a:defRPr>
      </a:lvl6pPr>
      <a:lvl7pPr marL="914400" algn="ctr" rtl="0" fontAlgn="base">
        <a:spcBef>
          <a:spcPct val="0"/>
        </a:spcBef>
        <a:spcAft>
          <a:spcPct val="0"/>
        </a:spcAft>
        <a:defRPr sz="3200" b="1">
          <a:solidFill>
            <a:srgbClr val="000066"/>
          </a:solidFill>
          <a:latin typeface="Arial" charset="0"/>
          <a:cs typeface="Times New Roman" pitchFamily="18" charset="0"/>
        </a:defRPr>
      </a:lvl7pPr>
      <a:lvl8pPr marL="1371600" algn="ctr" rtl="0" fontAlgn="base">
        <a:spcBef>
          <a:spcPct val="0"/>
        </a:spcBef>
        <a:spcAft>
          <a:spcPct val="0"/>
        </a:spcAft>
        <a:defRPr sz="3200" b="1">
          <a:solidFill>
            <a:srgbClr val="000066"/>
          </a:solidFill>
          <a:latin typeface="Arial" charset="0"/>
          <a:cs typeface="Times New Roman" pitchFamily="18" charset="0"/>
        </a:defRPr>
      </a:lvl8pPr>
      <a:lvl9pPr marL="1828800" algn="ctr" rtl="0" fontAlgn="base">
        <a:spcBef>
          <a:spcPct val="0"/>
        </a:spcBef>
        <a:spcAft>
          <a:spcPct val="0"/>
        </a:spcAft>
        <a:defRPr sz="3200" b="1">
          <a:solidFill>
            <a:srgbClr val="000066"/>
          </a:solidFill>
          <a:latin typeface="Arial" charset="0"/>
          <a:cs typeface="Times New Roman" pitchFamily="18" charset="0"/>
        </a:defRPr>
      </a:lvl9pPr>
    </p:titleStyle>
    <p:bodyStyle>
      <a:lvl1pPr marL="342900" indent="-342900" algn="l" rtl="0" eaLnBrk="0" fontAlgn="base" hangingPunct="0">
        <a:spcBef>
          <a:spcPct val="20000"/>
        </a:spcBef>
        <a:spcAft>
          <a:spcPct val="0"/>
        </a:spcAft>
        <a:buClr>
          <a:srgbClr val="000066"/>
        </a:buClr>
        <a:buChar char="•"/>
        <a:defRPr sz="3200">
          <a:solidFill>
            <a:srgbClr val="000066"/>
          </a:solidFill>
          <a:latin typeface="+mn-lt"/>
          <a:ea typeface="+mn-ea"/>
          <a:cs typeface="+mn-cs"/>
        </a:defRPr>
      </a:lvl1pPr>
      <a:lvl2pPr marL="854075" indent="-396875" algn="l" rtl="0" eaLnBrk="0" fontAlgn="base" hangingPunct="0">
        <a:spcBef>
          <a:spcPct val="20000"/>
        </a:spcBef>
        <a:spcAft>
          <a:spcPct val="0"/>
        </a:spcAft>
        <a:buClr>
          <a:srgbClr val="000066"/>
        </a:buClr>
        <a:buFont typeface="Wingdings" pitchFamily="2" charset="2"/>
        <a:buChar char="Ø"/>
        <a:defRPr sz="2800">
          <a:solidFill>
            <a:srgbClr val="000066"/>
          </a:solidFill>
          <a:latin typeface="+mn-lt"/>
          <a:cs typeface="+mn-cs"/>
        </a:defRPr>
      </a:lvl2pPr>
      <a:lvl3pPr marL="1257300" indent="-288925" algn="l" rtl="0" eaLnBrk="0" fontAlgn="base" hangingPunct="0">
        <a:spcBef>
          <a:spcPct val="20000"/>
        </a:spcBef>
        <a:spcAft>
          <a:spcPct val="0"/>
        </a:spcAft>
        <a:buClr>
          <a:srgbClr val="000066"/>
        </a:buClr>
        <a:buFont typeface="Arial" pitchFamily="34" charset="0"/>
        <a:buChar char="–"/>
        <a:defRPr sz="2200">
          <a:solidFill>
            <a:srgbClr val="000066"/>
          </a:solidFill>
          <a:latin typeface="+mn-lt"/>
          <a:cs typeface="+mn-cs"/>
        </a:defRPr>
      </a:lvl3pPr>
      <a:lvl4pPr marL="1657350" indent="-285750" algn="l" rtl="0" eaLnBrk="0" fontAlgn="base" hangingPunct="0">
        <a:spcBef>
          <a:spcPct val="20000"/>
        </a:spcBef>
        <a:spcAft>
          <a:spcPct val="0"/>
        </a:spcAft>
        <a:buClr>
          <a:srgbClr val="000066"/>
        </a:buClr>
        <a:buFont typeface="Arial" panose="020B0604020202020204" pitchFamily="34" charset="0"/>
        <a:buChar char="»"/>
        <a:defRPr>
          <a:solidFill>
            <a:srgbClr val="000066"/>
          </a:solidFill>
          <a:latin typeface="+mn-lt"/>
          <a:cs typeface="+mn-cs"/>
        </a:defRPr>
      </a:lvl4pPr>
      <a:lvl5pPr marL="1943100" indent="-228600" algn="l" rtl="0" eaLnBrk="0" fontAlgn="base" hangingPunct="0">
        <a:spcBef>
          <a:spcPct val="20000"/>
        </a:spcBef>
        <a:spcAft>
          <a:spcPct val="0"/>
        </a:spcAft>
        <a:buClr>
          <a:srgbClr val="000066"/>
        </a:buClr>
        <a:buChar char="•"/>
        <a:defRPr sz="1600">
          <a:solidFill>
            <a:srgbClr val="000066"/>
          </a:solidFill>
          <a:latin typeface="+mn-lt"/>
          <a:cs typeface="+mn-cs"/>
        </a:defRPr>
      </a:lvl5pPr>
      <a:lvl6pPr marL="2400300" indent="-228600" algn="l" rtl="0" fontAlgn="base">
        <a:spcBef>
          <a:spcPct val="20000"/>
        </a:spcBef>
        <a:spcAft>
          <a:spcPct val="0"/>
        </a:spcAft>
        <a:buClr>
          <a:srgbClr val="000066"/>
        </a:buClr>
        <a:buChar char="•"/>
        <a:defRPr sz="1600">
          <a:solidFill>
            <a:srgbClr val="000066"/>
          </a:solidFill>
          <a:latin typeface="+mn-lt"/>
          <a:cs typeface="+mn-cs"/>
        </a:defRPr>
      </a:lvl6pPr>
      <a:lvl7pPr marL="2857500" indent="-228600" algn="l" rtl="0" fontAlgn="base">
        <a:spcBef>
          <a:spcPct val="20000"/>
        </a:spcBef>
        <a:spcAft>
          <a:spcPct val="0"/>
        </a:spcAft>
        <a:buClr>
          <a:srgbClr val="000066"/>
        </a:buClr>
        <a:buChar char="•"/>
        <a:defRPr sz="1600">
          <a:solidFill>
            <a:srgbClr val="000066"/>
          </a:solidFill>
          <a:latin typeface="+mn-lt"/>
          <a:cs typeface="+mn-cs"/>
        </a:defRPr>
      </a:lvl7pPr>
      <a:lvl8pPr marL="3314700" indent="-228600" algn="l" rtl="0" fontAlgn="base">
        <a:spcBef>
          <a:spcPct val="20000"/>
        </a:spcBef>
        <a:spcAft>
          <a:spcPct val="0"/>
        </a:spcAft>
        <a:buClr>
          <a:srgbClr val="000066"/>
        </a:buClr>
        <a:buChar char="•"/>
        <a:defRPr sz="1600">
          <a:solidFill>
            <a:srgbClr val="000066"/>
          </a:solidFill>
          <a:latin typeface="+mn-lt"/>
          <a:cs typeface="+mn-cs"/>
        </a:defRPr>
      </a:lvl8pPr>
      <a:lvl9pPr marL="3771900" indent="-228600" algn="l" rtl="0" fontAlgn="base">
        <a:spcBef>
          <a:spcPct val="20000"/>
        </a:spcBef>
        <a:spcAft>
          <a:spcPct val="0"/>
        </a:spcAft>
        <a:buClr>
          <a:srgbClr val="000066"/>
        </a:buClr>
        <a:buChar char="•"/>
        <a:defRPr sz="1600">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5.m4a"/><Relationship Id="rId7" Type="http://schemas.openxmlformats.org/officeDocument/2006/relationships/image" Target="../media/image1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audio" Target="../media/media15.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3" name="Rectangle 11"/>
          <p:cNvSpPr>
            <a:spLocks noGrp="1" noChangeArrowheads="1"/>
          </p:cNvSpPr>
          <p:nvPr>
            <p:ph type="ctrTitle"/>
          </p:nvPr>
        </p:nvSpPr>
        <p:spPr>
          <a:xfrm>
            <a:off x="2970214" y="2244309"/>
            <a:ext cx="7280275" cy="1173162"/>
          </a:xfrm>
        </p:spPr>
        <p:txBody>
          <a:bodyPr/>
          <a:lstStyle/>
          <a:p>
            <a:pPr>
              <a:defRPr/>
            </a:pPr>
            <a:r>
              <a:rPr lang="en-US" sz="4000"/>
              <a:t>CubeSat Mounting Fixture</a:t>
            </a:r>
            <a:br>
              <a:rPr lang="en-US"/>
            </a:br>
            <a:r>
              <a:rPr lang="en-US"/>
              <a:t>Critical Design Report</a:t>
            </a:r>
          </a:p>
        </p:txBody>
      </p:sp>
      <p:sp>
        <p:nvSpPr>
          <p:cNvPr id="2" name="Rectangle 1"/>
          <p:cNvSpPr/>
          <p:nvPr/>
        </p:nvSpPr>
        <p:spPr>
          <a:xfrm>
            <a:off x="6096000" y="3881124"/>
            <a:ext cx="4572000" cy="738664"/>
          </a:xfrm>
          <a:prstGeom prst="rect">
            <a:avLst/>
          </a:prstGeom>
        </p:spPr>
        <p:txBody>
          <a:bodyPr>
            <a:spAutoFit/>
          </a:bodyPr>
          <a:lstStyle/>
          <a:p>
            <a:pPr algn="r"/>
            <a:endParaRPr lang="en-US" sz="1400">
              <a:solidFill>
                <a:srgbClr val="000000"/>
              </a:solidFill>
              <a:latin typeface="Arial"/>
              <a:cs typeface="Times New Roman"/>
            </a:endParaRPr>
          </a:p>
          <a:p>
            <a:pPr algn="r"/>
            <a:endParaRPr lang="en-US" sz="1400">
              <a:solidFill>
                <a:srgbClr val="000000"/>
              </a:solidFill>
              <a:latin typeface="Arial"/>
              <a:cs typeface="Times New Roman"/>
            </a:endParaRPr>
          </a:p>
          <a:p>
            <a:pPr algn="r"/>
            <a:endParaRPr lang="en-US" sz="1400">
              <a:solidFill>
                <a:srgbClr val="000000"/>
              </a:solidFill>
              <a:latin typeface="Arial"/>
              <a:cs typeface="Times New Roman"/>
            </a:endParaRPr>
          </a:p>
        </p:txBody>
      </p:sp>
      <p:sp>
        <p:nvSpPr>
          <p:cNvPr id="3" name="Subtitle 2"/>
          <p:cNvSpPr>
            <a:spLocks noGrp="1"/>
          </p:cNvSpPr>
          <p:nvPr>
            <p:ph type="subTitle" idx="1"/>
          </p:nvPr>
        </p:nvSpPr>
        <p:spPr>
          <a:xfrm>
            <a:off x="2819400" y="3547646"/>
            <a:ext cx="2286000" cy="338554"/>
          </a:xfrm>
          <a:noFill/>
        </p:spPr>
        <p:txBody>
          <a:bodyPr/>
          <a:lstStyle/>
          <a:p>
            <a:pPr algn="ctr"/>
            <a:r>
              <a:rPr lang="en-US"/>
              <a:t>April 24, 2020</a:t>
            </a:r>
          </a:p>
        </p:txBody>
      </p:sp>
      <p:sp>
        <p:nvSpPr>
          <p:cNvPr id="5" name="Rectangle 4">
            <a:extLst>
              <a:ext uri="{FF2B5EF4-FFF2-40B4-BE49-F238E27FC236}">
                <a16:creationId xmlns:a16="http://schemas.microsoft.com/office/drawing/2014/main" id="{DF421946-E10B-42EA-8E5F-A81D599FF273}"/>
              </a:ext>
            </a:extLst>
          </p:cNvPr>
          <p:cNvSpPr/>
          <p:nvPr/>
        </p:nvSpPr>
        <p:spPr>
          <a:xfrm>
            <a:off x="2966788" y="4191001"/>
            <a:ext cx="4958012" cy="1508105"/>
          </a:xfrm>
          <a:prstGeom prst="rect">
            <a:avLst/>
          </a:prstGeom>
        </p:spPr>
        <p:txBody>
          <a:bodyPr wrap="square">
            <a:spAutoFit/>
          </a:bodyPr>
          <a:lstStyle/>
          <a:p>
            <a:r>
              <a:rPr lang="en-US" sz="2000" b="1">
                <a:solidFill>
                  <a:srgbClr val="002060"/>
                </a:solidFill>
                <a:latin typeface="Century Gothic"/>
                <a:ea typeface="ＭＳ Ｐゴシック"/>
                <a:cs typeface="Times New Roman"/>
              </a:rPr>
              <a:t>Northern Arizona Senior Design Team:</a:t>
            </a:r>
          </a:p>
          <a:p>
            <a:pPr marL="285750" indent="-285750">
              <a:buFont typeface="Arial" panose="020B0604020202020204" pitchFamily="34" charset="0"/>
              <a:buChar char="•"/>
            </a:pPr>
            <a:r>
              <a:rPr lang="en-US" b="1">
                <a:solidFill>
                  <a:srgbClr val="002060"/>
                </a:solidFill>
                <a:latin typeface="Century Gothic"/>
                <a:ea typeface="ＭＳ Ｐゴシック"/>
                <a:cs typeface="Times New Roman"/>
              </a:rPr>
              <a:t>Richard Campos – Project Manager</a:t>
            </a:r>
            <a:endParaRPr lang="en-US" b="1">
              <a:solidFill>
                <a:srgbClr val="002060"/>
              </a:solidFill>
              <a:latin typeface="Arial"/>
              <a:cs typeface="Times New Roman"/>
            </a:endParaRPr>
          </a:p>
          <a:p>
            <a:pPr marL="285750" indent="-285750">
              <a:buFont typeface="Arial" panose="020B0604020202020204" pitchFamily="34" charset="0"/>
              <a:buChar char="•"/>
            </a:pPr>
            <a:r>
              <a:rPr lang="en-US" b="1">
                <a:solidFill>
                  <a:srgbClr val="002060"/>
                </a:solidFill>
                <a:latin typeface="Century Gothic"/>
                <a:ea typeface="ＭＳ Ｐゴシック"/>
                <a:cs typeface="Times New Roman"/>
              </a:rPr>
              <a:t>Jacqueline Fonseca – Website Designer</a:t>
            </a:r>
            <a:endParaRPr lang="en-US" b="1">
              <a:solidFill>
                <a:srgbClr val="002060"/>
              </a:solidFill>
              <a:latin typeface="Arial"/>
              <a:cs typeface="Times New Roman"/>
            </a:endParaRPr>
          </a:p>
          <a:p>
            <a:pPr marL="285750" indent="-285750">
              <a:buFont typeface="Arial" panose="020B0604020202020204" pitchFamily="34" charset="0"/>
              <a:buChar char="•"/>
            </a:pPr>
            <a:r>
              <a:rPr lang="en-US" b="1">
                <a:solidFill>
                  <a:srgbClr val="002060"/>
                </a:solidFill>
                <a:latin typeface="Century Gothic"/>
                <a:ea typeface="ＭＳ Ｐゴシック"/>
                <a:cs typeface="Times New Roman"/>
              </a:rPr>
              <a:t>Zackary Retzlaff – Client Contact</a:t>
            </a:r>
            <a:endParaRPr lang="en-US" b="1">
              <a:solidFill>
                <a:srgbClr val="002060"/>
              </a:solidFill>
              <a:latin typeface="Arial"/>
              <a:cs typeface="Times New Roman"/>
            </a:endParaRPr>
          </a:p>
          <a:p>
            <a:pPr marL="285750" indent="-285750">
              <a:buFont typeface="Arial" panose="020B0604020202020204" pitchFamily="34" charset="0"/>
              <a:buChar char="•"/>
            </a:pPr>
            <a:r>
              <a:rPr lang="en-US" b="1">
                <a:solidFill>
                  <a:srgbClr val="002060"/>
                </a:solidFill>
                <a:latin typeface="Century Gothic"/>
                <a:ea typeface="ＭＳ Ｐゴシック"/>
                <a:cs typeface="Times New Roman"/>
              </a:rPr>
              <a:t>Jacob Belin – Budget Liaison</a:t>
            </a:r>
            <a:endParaRPr lang="en-US" b="1">
              <a:solidFill>
                <a:srgbClr val="002060"/>
              </a:solidFill>
              <a:latin typeface="Arial"/>
              <a:cs typeface="Times New Roman"/>
            </a:endParaRPr>
          </a:p>
        </p:txBody>
      </p:sp>
      <p:pic>
        <p:nvPicPr>
          <p:cNvPr id="6" name="Audio 5">
            <a:hlinkClick r:id="" action="ppaction://media"/>
            <a:extLst>
              <a:ext uri="{FF2B5EF4-FFF2-40B4-BE49-F238E27FC236}">
                <a16:creationId xmlns:a16="http://schemas.microsoft.com/office/drawing/2014/main" id="{42803D04-0140-4F4C-BD26-A4B33DDFF2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92386350"/>
      </p:ext>
    </p:extLst>
  </p:cSld>
  <p:clrMapOvr>
    <a:masterClrMapping/>
  </p:clrMapOvr>
  <mc:AlternateContent xmlns:mc="http://schemas.openxmlformats.org/markup-compatibility/2006">
    <mc:Choice xmlns:p14="http://schemas.microsoft.com/office/powerpoint/2010/main" Requires="p14">
      <p:transition spd="slow" p14:dur="2000" advTm="26851"/>
    </mc:Choice>
    <mc:Fallback>
      <p:transition spd="slow" advTm="26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B3F51-5DED-485A-9487-64D61488878A}"/>
              </a:ext>
            </a:extLst>
          </p:cNvPr>
          <p:cNvSpPr>
            <a:spLocks noGrp="1"/>
          </p:cNvSpPr>
          <p:nvPr>
            <p:ph type="title"/>
          </p:nvPr>
        </p:nvSpPr>
        <p:spPr/>
        <p:txBody>
          <a:bodyPr/>
          <a:lstStyle/>
          <a:p>
            <a:r>
              <a:rPr lang="en-US">
                <a:cs typeface="Calibri Light"/>
              </a:rPr>
              <a:t>Analytical Analyses: Pneumatic Motors</a:t>
            </a:r>
          </a:p>
        </p:txBody>
      </p:sp>
      <p:pic>
        <p:nvPicPr>
          <p:cNvPr id="5" name="Picture 5" descr="A picture containing light, black, plane, white&#10;&#10;Description generated with very high confidence">
            <a:extLst>
              <a:ext uri="{FF2B5EF4-FFF2-40B4-BE49-F238E27FC236}">
                <a16:creationId xmlns:a16="http://schemas.microsoft.com/office/drawing/2014/main" id="{0399415E-DD32-4583-9816-D0E66FE4807D}"/>
              </a:ext>
            </a:extLst>
          </p:cNvPr>
          <p:cNvPicPr>
            <a:picLocks noGrp="1" noChangeAspect="1"/>
          </p:cNvPicPr>
          <p:nvPr>
            <p:ph idx="1"/>
          </p:nvPr>
        </p:nvPicPr>
        <p:blipFill>
          <a:blip r:embed="rId5"/>
          <a:stretch>
            <a:fillRect/>
          </a:stretch>
        </p:blipFill>
        <p:spPr>
          <a:xfrm>
            <a:off x="7220159" y="1827872"/>
            <a:ext cx="3434557" cy="3434557"/>
          </a:xfrm>
        </p:spPr>
      </p:pic>
      <p:sp>
        <p:nvSpPr>
          <p:cNvPr id="4" name="Slide Number Placeholder 3">
            <a:extLst>
              <a:ext uri="{FF2B5EF4-FFF2-40B4-BE49-F238E27FC236}">
                <a16:creationId xmlns:a16="http://schemas.microsoft.com/office/drawing/2014/main" id="{A98A7449-0147-4732-BD3C-F5FE57E9FF77}"/>
              </a:ext>
            </a:extLst>
          </p:cNvPr>
          <p:cNvSpPr>
            <a:spLocks noGrp="1"/>
          </p:cNvSpPr>
          <p:nvPr>
            <p:ph type="sldNum" sz="quarter" idx="12"/>
          </p:nvPr>
        </p:nvSpPr>
        <p:spPr/>
        <p:txBody>
          <a:bodyPr/>
          <a:lstStyle/>
          <a:p>
            <a:fld id="{330EA680-D336-4FF7-8B7A-9848BB0A1C32}" type="slidenum">
              <a:rPr lang="en-US" sz="1400" smtClean="0"/>
              <a:t>10</a:t>
            </a:fld>
            <a:r>
              <a:rPr lang="en-US" sz="1400"/>
              <a:t> - Richard</a:t>
            </a:r>
          </a:p>
        </p:txBody>
      </p:sp>
      <p:sp>
        <p:nvSpPr>
          <p:cNvPr id="7" name="Content Placeholder 2">
            <a:extLst>
              <a:ext uri="{FF2B5EF4-FFF2-40B4-BE49-F238E27FC236}">
                <a16:creationId xmlns:a16="http://schemas.microsoft.com/office/drawing/2014/main" id="{226C522C-4960-4978-B42B-1ACA13186417}"/>
              </a:ext>
            </a:extLst>
          </p:cNvPr>
          <p:cNvSpPr txBox="1">
            <a:spLocks/>
          </p:cNvSpPr>
          <p:nvPr/>
        </p:nvSpPr>
        <p:spPr>
          <a:xfrm>
            <a:off x="838200" y="1825625"/>
            <a:ext cx="5181600" cy="435133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Calibri"/>
              </a:rPr>
              <a:t>Analysis of magnetic fields associated with stepper motors determined that they could not be used</a:t>
            </a:r>
          </a:p>
          <a:p>
            <a:pPr lvl="1"/>
            <a:r>
              <a:rPr lang="en-US">
                <a:cs typeface="Calibri"/>
              </a:rPr>
              <a:t>1.6 µT limit </a:t>
            </a:r>
            <a:r>
              <a:rPr lang="en-US" err="1">
                <a:cs typeface="Calibri"/>
              </a:rPr>
              <a:t>exceded</a:t>
            </a:r>
            <a:r>
              <a:rPr lang="en-US">
                <a:cs typeface="Calibri"/>
              </a:rPr>
              <a:t> 1 </a:t>
            </a:r>
            <a:r>
              <a:rPr lang="en-US" err="1">
                <a:cs typeface="Calibri"/>
              </a:rPr>
              <a:t>nT</a:t>
            </a:r>
            <a:r>
              <a:rPr lang="en-US">
                <a:cs typeface="Calibri"/>
              </a:rPr>
              <a:t> limit</a:t>
            </a:r>
          </a:p>
          <a:p>
            <a:r>
              <a:rPr lang="en-US">
                <a:cs typeface="Calibri"/>
              </a:rPr>
              <a:t>Pneumatic motors are now used in actuator</a:t>
            </a:r>
          </a:p>
          <a:p>
            <a:r>
              <a:rPr lang="en-US">
                <a:cs typeface="Calibri"/>
              </a:rPr>
              <a:t>Current plan is to modify existing pneumatic tools to fit with our design and drive lead screw mechanism</a:t>
            </a:r>
          </a:p>
          <a:p>
            <a:pPr marL="0" indent="0">
              <a:buNone/>
            </a:pPr>
            <a:endParaRPr lang="en-US">
              <a:cs typeface="Calibri"/>
            </a:endParaRPr>
          </a:p>
          <a:p>
            <a:endParaRPr lang="en-US">
              <a:cs typeface="Calibri"/>
            </a:endParaRPr>
          </a:p>
        </p:txBody>
      </p:sp>
      <p:sp>
        <p:nvSpPr>
          <p:cNvPr id="3" name="TextBox 2">
            <a:extLst>
              <a:ext uri="{FF2B5EF4-FFF2-40B4-BE49-F238E27FC236}">
                <a16:creationId xmlns:a16="http://schemas.microsoft.com/office/drawing/2014/main" id="{0837D759-2D0C-421F-A3A0-99A52993D6B2}"/>
              </a:ext>
            </a:extLst>
          </p:cNvPr>
          <p:cNvSpPr txBox="1"/>
          <p:nvPr/>
        </p:nvSpPr>
        <p:spPr>
          <a:xfrm>
            <a:off x="7260431" y="5450680"/>
            <a:ext cx="4029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Current option for pneumatic motor</a:t>
            </a:r>
          </a:p>
        </p:txBody>
      </p:sp>
      <p:pic>
        <p:nvPicPr>
          <p:cNvPr id="8" name="Recorded Sound">
            <a:hlinkClick r:id="" action="ppaction://media"/>
            <a:extLst>
              <a:ext uri="{FF2B5EF4-FFF2-40B4-BE49-F238E27FC236}">
                <a16:creationId xmlns:a16="http://schemas.microsoft.com/office/drawing/2014/main" id="{01988189-E94B-4DEC-BF82-C47936A037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93819" y="1752600"/>
            <a:ext cx="400049" cy="364331"/>
          </a:xfrm>
          <a:prstGeom prst="rect">
            <a:avLst/>
          </a:prstGeom>
        </p:spPr>
      </p:pic>
    </p:spTree>
    <p:extLst>
      <p:ext uri="{BB962C8B-B14F-4D97-AF65-F5344CB8AC3E}">
        <p14:creationId xmlns:p14="http://schemas.microsoft.com/office/powerpoint/2010/main" val="88619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3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B3F51-5DED-485A-9487-64D61488878A}"/>
              </a:ext>
            </a:extLst>
          </p:cNvPr>
          <p:cNvSpPr>
            <a:spLocks noGrp="1"/>
          </p:cNvSpPr>
          <p:nvPr>
            <p:ph type="title"/>
          </p:nvPr>
        </p:nvSpPr>
        <p:spPr/>
        <p:txBody>
          <a:bodyPr/>
          <a:lstStyle/>
          <a:p>
            <a:r>
              <a:rPr lang="en-US">
                <a:cs typeface="Calibri Light"/>
              </a:rPr>
              <a:t>Analytical Analyses: Tank </a:t>
            </a:r>
          </a:p>
        </p:txBody>
      </p:sp>
      <p:pic>
        <p:nvPicPr>
          <p:cNvPr id="5" name="Picture 5" descr="A screenshot of a cell phone&#10;&#10;Description generated with very high confidence">
            <a:extLst>
              <a:ext uri="{FF2B5EF4-FFF2-40B4-BE49-F238E27FC236}">
                <a16:creationId xmlns:a16="http://schemas.microsoft.com/office/drawing/2014/main" id="{D54961FC-5E6A-4F0E-88B8-59D1FD55EAAC}"/>
              </a:ext>
            </a:extLst>
          </p:cNvPr>
          <p:cNvPicPr>
            <a:picLocks noGrp="1" noChangeAspect="1"/>
          </p:cNvPicPr>
          <p:nvPr>
            <p:ph idx="1"/>
          </p:nvPr>
        </p:nvPicPr>
        <p:blipFill>
          <a:blip r:embed="rId5"/>
          <a:stretch>
            <a:fillRect/>
          </a:stretch>
        </p:blipFill>
        <p:spPr>
          <a:xfrm>
            <a:off x="529626" y="1971659"/>
            <a:ext cx="11147126" cy="1557607"/>
          </a:xfrm>
        </p:spPr>
      </p:pic>
      <p:sp>
        <p:nvSpPr>
          <p:cNvPr id="4" name="Slide Number Placeholder 3">
            <a:extLst>
              <a:ext uri="{FF2B5EF4-FFF2-40B4-BE49-F238E27FC236}">
                <a16:creationId xmlns:a16="http://schemas.microsoft.com/office/drawing/2014/main" id="{FF75FD11-E76C-4778-8737-CD82E6729765}"/>
              </a:ext>
            </a:extLst>
          </p:cNvPr>
          <p:cNvSpPr>
            <a:spLocks noGrp="1"/>
          </p:cNvSpPr>
          <p:nvPr>
            <p:ph type="sldNum" sz="quarter" idx="12"/>
          </p:nvPr>
        </p:nvSpPr>
        <p:spPr/>
        <p:txBody>
          <a:bodyPr/>
          <a:lstStyle/>
          <a:p>
            <a:fld id="{330EA680-D336-4FF7-8B7A-9848BB0A1C32}" type="slidenum">
              <a:rPr lang="en-US" sz="1400" smtClean="0"/>
              <a:t>11</a:t>
            </a:fld>
            <a:r>
              <a:rPr lang="en-US" sz="1400"/>
              <a:t> - Jackie</a:t>
            </a:r>
            <a:endParaRPr lang="en-US" sz="1400">
              <a:cs typeface="Calibri"/>
            </a:endParaRPr>
          </a:p>
        </p:txBody>
      </p:sp>
      <p:sp>
        <p:nvSpPr>
          <p:cNvPr id="7" name="TextBox 6">
            <a:extLst>
              <a:ext uri="{FF2B5EF4-FFF2-40B4-BE49-F238E27FC236}">
                <a16:creationId xmlns:a16="http://schemas.microsoft.com/office/drawing/2014/main" id="{2814F8FF-3069-437C-9DDF-51D91099BB56}"/>
              </a:ext>
            </a:extLst>
          </p:cNvPr>
          <p:cNvSpPr txBox="1"/>
          <p:nvPr/>
        </p:nvSpPr>
        <p:spPr>
          <a:xfrm>
            <a:off x="526211" y="1618891"/>
            <a:ext cx="111539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Table 2: Tank options information</a:t>
            </a:r>
          </a:p>
        </p:txBody>
      </p:sp>
      <p:sp>
        <p:nvSpPr>
          <p:cNvPr id="3" name="TextBox 2">
            <a:extLst>
              <a:ext uri="{FF2B5EF4-FFF2-40B4-BE49-F238E27FC236}">
                <a16:creationId xmlns:a16="http://schemas.microsoft.com/office/drawing/2014/main" id="{74E4953E-EF86-480F-A407-A94C6C9F0B2B}"/>
              </a:ext>
            </a:extLst>
          </p:cNvPr>
          <p:cNvSpPr txBox="1"/>
          <p:nvPr/>
        </p:nvSpPr>
        <p:spPr>
          <a:xfrm>
            <a:off x="526211" y="3991155"/>
            <a:ext cx="1111082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Conclusion</a:t>
            </a:r>
          </a:p>
          <a:p>
            <a:endParaRPr lang="en-US">
              <a:cs typeface="Calibri"/>
            </a:endParaRPr>
          </a:p>
          <a:p>
            <a:pPr marL="285750" indent="-285750">
              <a:buFont typeface="Arial"/>
              <a:buChar char="•"/>
            </a:pPr>
            <a:r>
              <a:rPr lang="en-US">
                <a:cs typeface="Calibri"/>
              </a:rPr>
              <a:t>One filled CO2 Tank allows for six times more cycles than the Air Compressor Tank</a:t>
            </a:r>
          </a:p>
          <a:p>
            <a:pPr marL="285750" indent="-285750">
              <a:buFont typeface="Arial"/>
              <a:buChar char="•"/>
            </a:pPr>
            <a:r>
              <a:rPr lang="en-US">
                <a:cs typeface="Calibri"/>
              </a:rPr>
              <a:t>However, the Air Compressor Tank is readily available to the clients and eaisly fillable</a:t>
            </a:r>
          </a:p>
          <a:p>
            <a:pPr marL="285750" indent="-285750">
              <a:buFont typeface="Arial"/>
              <a:buChar char="•"/>
            </a:pPr>
            <a:r>
              <a:rPr lang="en-US">
                <a:cs typeface="Calibri"/>
              </a:rPr>
              <a:t>The Air Compressor will be used externally for our device</a:t>
            </a:r>
          </a:p>
        </p:txBody>
      </p:sp>
      <p:pic>
        <p:nvPicPr>
          <p:cNvPr id="6" name="Recorded Sound">
            <a:hlinkClick r:id="" action="ppaction://media"/>
            <a:extLst>
              <a:ext uri="{FF2B5EF4-FFF2-40B4-BE49-F238E27FC236}">
                <a16:creationId xmlns:a16="http://schemas.microsoft.com/office/drawing/2014/main" id="{DC3F7A83-74EC-4C07-A5DC-47E1110029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07383" y="701951"/>
            <a:ext cx="609600" cy="609600"/>
          </a:xfrm>
          <a:prstGeom prst="rect">
            <a:avLst/>
          </a:prstGeom>
        </p:spPr>
      </p:pic>
    </p:spTree>
    <p:extLst>
      <p:ext uri="{BB962C8B-B14F-4D97-AF65-F5344CB8AC3E}">
        <p14:creationId xmlns:p14="http://schemas.microsoft.com/office/powerpoint/2010/main" val="321356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5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B3F51-5DED-485A-9487-64D61488878A}"/>
              </a:ext>
            </a:extLst>
          </p:cNvPr>
          <p:cNvSpPr>
            <a:spLocks noGrp="1"/>
          </p:cNvSpPr>
          <p:nvPr>
            <p:ph type="title"/>
          </p:nvPr>
        </p:nvSpPr>
        <p:spPr/>
        <p:txBody>
          <a:bodyPr/>
          <a:lstStyle/>
          <a:p>
            <a:r>
              <a:rPr lang="en-US" b="1">
                <a:cs typeface="Calibri Light"/>
              </a:rPr>
              <a:t>Analytical Analyses</a:t>
            </a:r>
            <a:br>
              <a:rPr lang="en-US">
                <a:cs typeface="Calibri Light"/>
              </a:rPr>
            </a:br>
            <a:r>
              <a:rPr lang="en-US" sz="3200">
                <a:cs typeface="Calibri Light"/>
              </a:rPr>
              <a:t>Magnetic Flux from Valves</a:t>
            </a:r>
            <a:endParaRPr lang="en-US">
              <a:cs typeface="Calibri Light"/>
            </a:endParaRPr>
          </a:p>
        </p:txBody>
      </p:sp>
      <p:sp>
        <p:nvSpPr>
          <p:cNvPr id="3" name="Content Placeholder 2">
            <a:extLst>
              <a:ext uri="{FF2B5EF4-FFF2-40B4-BE49-F238E27FC236}">
                <a16:creationId xmlns:a16="http://schemas.microsoft.com/office/drawing/2014/main" id="{C2AD29B0-563F-411A-B8FA-786870644299}"/>
              </a:ext>
            </a:extLst>
          </p:cNvPr>
          <p:cNvSpPr>
            <a:spLocks noGrp="1"/>
          </p:cNvSpPr>
          <p:nvPr>
            <p:ph idx="1"/>
          </p:nvPr>
        </p:nvSpPr>
        <p:spPr>
          <a:xfrm>
            <a:off x="838200" y="1825625"/>
            <a:ext cx="9713360" cy="804559"/>
          </a:xfrm>
        </p:spPr>
        <p:txBody>
          <a:bodyPr>
            <a:normAutofit lnSpcReduction="10000"/>
          </a:bodyPr>
          <a:lstStyle/>
          <a:p>
            <a:r>
              <a:rPr lang="en-US"/>
              <a:t>Solenoid Valve is an induced magnet to toggle flow (variable or WOT)</a:t>
            </a:r>
          </a:p>
        </p:txBody>
      </p:sp>
      <p:sp>
        <p:nvSpPr>
          <p:cNvPr id="4" name="Slide Number Placeholder 3">
            <a:extLst>
              <a:ext uri="{FF2B5EF4-FFF2-40B4-BE49-F238E27FC236}">
                <a16:creationId xmlns:a16="http://schemas.microsoft.com/office/drawing/2014/main" id="{E496B499-CEF6-4E1A-A866-6B9858A56A08}"/>
              </a:ext>
            </a:extLst>
          </p:cNvPr>
          <p:cNvSpPr>
            <a:spLocks noGrp="1"/>
          </p:cNvSpPr>
          <p:nvPr>
            <p:ph type="sldNum" sz="quarter" idx="12"/>
          </p:nvPr>
        </p:nvSpPr>
        <p:spPr/>
        <p:txBody>
          <a:bodyPr/>
          <a:lstStyle/>
          <a:p>
            <a:fld id="{330EA680-D336-4FF7-8B7A-9848BB0A1C32}" type="slidenum">
              <a:rPr lang="en-US" sz="1400" smtClean="0"/>
              <a:t>12</a:t>
            </a:fld>
            <a:r>
              <a:rPr lang="en-US" sz="1400"/>
              <a:t> - Jacob</a:t>
            </a:r>
          </a:p>
        </p:txBody>
      </p:sp>
      <p:pic>
        <p:nvPicPr>
          <p:cNvPr id="6" name="Picture 5">
            <a:extLst>
              <a:ext uri="{FF2B5EF4-FFF2-40B4-BE49-F238E27FC236}">
                <a16:creationId xmlns:a16="http://schemas.microsoft.com/office/drawing/2014/main" id="{3DDFFA42-A16A-4F12-9CB7-B2A510BE268D}"/>
              </a:ext>
            </a:extLst>
          </p:cNvPr>
          <p:cNvPicPr>
            <a:picLocks noChangeAspect="1"/>
          </p:cNvPicPr>
          <p:nvPr/>
        </p:nvPicPr>
        <p:blipFill>
          <a:blip r:embed="rId5"/>
          <a:stretch>
            <a:fillRect/>
          </a:stretch>
        </p:blipFill>
        <p:spPr>
          <a:xfrm>
            <a:off x="2160667" y="3049706"/>
            <a:ext cx="2461323" cy="3289887"/>
          </a:xfrm>
          <a:prstGeom prst="rect">
            <a:avLst/>
          </a:prstGeom>
        </p:spPr>
      </p:pic>
      <p:pic>
        <p:nvPicPr>
          <p:cNvPr id="7" name="Picture 6">
            <a:extLst>
              <a:ext uri="{FF2B5EF4-FFF2-40B4-BE49-F238E27FC236}">
                <a16:creationId xmlns:a16="http://schemas.microsoft.com/office/drawing/2014/main" id="{531EFC21-DF90-455D-9193-3DEDA5FD7308}"/>
              </a:ext>
            </a:extLst>
          </p:cNvPr>
          <p:cNvPicPr>
            <a:picLocks noChangeAspect="1"/>
          </p:cNvPicPr>
          <p:nvPr/>
        </p:nvPicPr>
        <p:blipFill rotWithShape="1">
          <a:blip r:embed="rId6"/>
          <a:srcRect t="2923" r="45204"/>
          <a:stretch/>
        </p:blipFill>
        <p:spPr>
          <a:xfrm>
            <a:off x="7867962" y="3128481"/>
            <a:ext cx="2285998" cy="2729572"/>
          </a:xfrm>
          <a:prstGeom prst="rect">
            <a:avLst/>
          </a:prstGeom>
        </p:spPr>
      </p:pic>
      <p:cxnSp>
        <p:nvCxnSpPr>
          <p:cNvPr id="8" name="Straight Arrow Connector 7">
            <a:extLst>
              <a:ext uri="{FF2B5EF4-FFF2-40B4-BE49-F238E27FC236}">
                <a16:creationId xmlns:a16="http://schemas.microsoft.com/office/drawing/2014/main" id="{81498A23-6DA2-4E0A-84A1-3C90DBB35A11}"/>
              </a:ext>
            </a:extLst>
          </p:cNvPr>
          <p:cNvCxnSpPr/>
          <p:nvPr/>
        </p:nvCxnSpPr>
        <p:spPr>
          <a:xfrm>
            <a:off x="5694879" y="4687343"/>
            <a:ext cx="91440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9" name="Slide 12 ">
            <a:hlinkClick r:id="" action="ppaction://media"/>
            <a:extLst>
              <a:ext uri="{FF2B5EF4-FFF2-40B4-BE49-F238E27FC236}">
                <a16:creationId xmlns:a16="http://schemas.microsoft.com/office/drawing/2014/main" id="{C9749BF3-0787-4553-B46D-A56C248E04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07761" y="492874"/>
            <a:ext cx="406400" cy="406400"/>
          </a:xfrm>
          <a:prstGeom prst="rect">
            <a:avLst/>
          </a:prstGeom>
        </p:spPr>
      </p:pic>
    </p:spTree>
    <p:extLst>
      <p:ext uri="{BB962C8B-B14F-4D97-AF65-F5344CB8AC3E}">
        <p14:creationId xmlns:p14="http://schemas.microsoft.com/office/powerpoint/2010/main" val="27556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3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B3F51-5DED-485A-9487-64D61488878A}"/>
              </a:ext>
            </a:extLst>
          </p:cNvPr>
          <p:cNvSpPr>
            <a:spLocks noGrp="1"/>
          </p:cNvSpPr>
          <p:nvPr>
            <p:ph type="title"/>
          </p:nvPr>
        </p:nvSpPr>
        <p:spPr/>
        <p:txBody>
          <a:bodyPr/>
          <a:lstStyle/>
          <a:p>
            <a:r>
              <a:rPr lang="en-US" b="1">
                <a:cs typeface="Calibri Light"/>
              </a:rPr>
              <a:t>Analytical Analyses</a:t>
            </a:r>
            <a:br>
              <a:rPr lang="en-US">
                <a:cs typeface="Calibri Light"/>
              </a:rPr>
            </a:br>
            <a:r>
              <a:rPr lang="en-US" sz="3200">
                <a:cs typeface="Calibri Light"/>
              </a:rPr>
              <a:t>Magnetic Flux from Valves</a:t>
            </a:r>
            <a:endParaRPr lang="en-US">
              <a:cs typeface="Calibri Light"/>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C2AD29B0-563F-411A-B8FA-786870644299}"/>
                  </a:ext>
                </a:extLst>
              </p:cNvPr>
              <p:cNvSpPr>
                <a:spLocks noGrp="1"/>
              </p:cNvSpPr>
              <p:nvPr>
                <p:ph idx="1"/>
              </p:nvPr>
            </p:nvSpPr>
            <p:spPr>
              <a:xfrm>
                <a:off x="838200" y="1825624"/>
                <a:ext cx="5257800" cy="4431337"/>
              </a:xfrm>
            </p:spPr>
            <p:txBody>
              <a:bodyPr>
                <a:normAutofit/>
              </a:bodyPr>
              <a:lstStyle/>
              <a:p>
                <a:r>
                  <a:rPr lang="en-US" b="1"/>
                  <a:t>Earth B-Field Strength</a:t>
                </a:r>
              </a:p>
              <a:p>
                <a:pPr lvl="1"/>
                <a:r>
                  <a:rPr lang="en-US"/>
                  <a:t>30,000-60,000 </a:t>
                </a:r>
                <a:r>
                  <a:rPr lang="en-US" err="1"/>
                  <a:t>nT</a:t>
                </a:r>
                <a:endParaRPr lang="en-US"/>
              </a:p>
              <a:p>
                <a:pPr lvl="1"/>
                <a:r>
                  <a:rPr lang="en-US"/>
                  <a:t>Use max strength for max effects and tolerance</a:t>
                </a:r>
              </a:p>
              <a:p>
                <a:r>
                  <a:rPr lang="en-US" b="1"/>
                  <a:t>Solenoid Valve B-Field Strength</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rPr>
                          <m:t>𝑠𝑜𝑙𝑒𝑛𝑜𝑖𝑑</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0</m:t>
                        </m:r>
                      </m:sub>
                    </m:sSub>
                    <m:r>
                      <a:rPr lang="en-US" i="1">
                        <a:latin typeface="Cambria Math" panose="02040503050406030204" pitchFamily="18" charset="0"/>
                      </a:rPr>
                      <m:t>𝑛𝐼</m:t>
                    </m:r>
                    <m:r>
                      <a:rPr lang="en-US" i="1">
                        <a:latin typeface="Cambria Math" panose="02040503050406030204" pitchFamily="18" charset="0"/>
                      </a:rPr>
                      <m:t>=0.16 </m:t>
                    </m:r>
                    <m:r>
                      <a:rPr lang="en-US" i="1">
                        <a:highlight>
                          <a:srgbClr val="FFFF00"/>
                        </a:highlight>
                        <a:latin typeface="Cambria Math" panose="02040503050406030204" pitchFamily="18" charset="0"/>
                      </a:rPr>
                      <m:t>𝑛𝑇</m:t>
                    </m:r>
                  </m:oMath>
                </a14:m>
                <a:endParaRPr lang="en-US">
                  <a:highlight>
                    <a:srgbClr val="FFFF00"/>
                  </a:highlight>
                </a:endParaRPr>
              </a:p>
              <a:p>
                <a:pPr lvl="1"/>
                <a:r>
                  <a:rPr lang="en-US" i="1"/>
                  <a:t>For 100 turns and 1.25 Amp draw</a:t>
                </a:r>
                <a:endParaRPr lang="en-US" b="1"/>
              </a:p>
              <a:p>
                <a:r>
                  <a:rPr lang="en-US" b="1"/>
                  <a:t>Earth B-Field Force on Solenoid </a:t>
                </a:r>
              </a:p>
              <a:p>
                <a:pPr lvl="1"/>
                <a14:m>
                  <m:oMath xmlns:m="http://schemas.openxmlformats.org/officeDocument/2006/math">
                    <m:acc>
                      <m:accPr>
                        <m:chr m:val="⃗"/>
                        <m:ctrlPr>
                          <a:rPr lang="en-US" i="1">
                            <a:latin typeface="Cambria Math" panose="02040503050406030204" pitchFamily="18" charset="0"/>
                          </a:rPr>
                        </m:ctrlPr>
                      </m:accPr>
                      <m:e>
                        <m:sSub>
                          <m:sSubPr>
                            <m:ctrlPr>
                              <a:rPr lang="en-US"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𝑇𝑜𝑡𝑎𝑙</m:t>
                            </m:r>
                          </m:sub>
                        </m:sSub>
                      </m:e>
                    </m:acc>
                    <m:r>
                      <a:rPr lang="en-US" i="1">
                        <a:latin typeface="Cambria Math" panose="02040503050406030204" pitchFamily="18" charset="0"/>
                      </a:rPr>
                      <m:t>=</m:t>
                    </m:r>
                    <m:r>
                      <a:rPr lang="en-US" b="0" i="1" smtClean="0">
                        <a:latin typeface="Cambria Math" panose="02040503050406030204" pitchFamily="18" charset="0"/>
                      </a:rPr>
                      <m:t>𝑎</m:t>
                    </m:r>
                    <m:d>
                      <m:dPr>
                        <m:ctrlPr>
                          <a:rPr lang="en-US" i="1" smtClean="0">
                            <a:latin typeface="Cambria Math" panose="02040503050406030204" pitchFamily="18" charset="0"/>
                          </a:rPr>
                        </m:ctrlPr>
                      </m:dPr>
                      <m:e>
                        <m:r>
                          <a:rPr lang="en-US" i="1">
                            <a:latin typeface="Cambria Math" panose="02040503050406030204" pitchFamily="18" charset="0"/>
                          </a:rPr>
                          <m:t>𝐼</m:t>
                        </m:r>
                        <m:acc>
                          <m:accPr>
                            <m:chr m:val="⃗"/>
                            <m:ctrlPr>
                              <a:rPr lang="en-US" i="1">
                                <a:latin typeface="Cambria Math" panose="02040503050406030204" pitchFamily="18" charset="0"/>
                              </a:rPr>
                            </m:ctrlPr>
                          </m:accPr>
                          <m:e>
                            <m:r>
                              <a:rPr lang="en-US" i="1">
                                <a:latin typeface="Cambria Math" panose="02040503050406030204" pitchFamily="18" charset="0"/>
                              </a:rPr>
                              <m:t>𝑙</m:t>
                            </m:r>
                          </m:e>
                        </m:acc>
                        <m:r>
                          <a:rPr lang="en-US" i="1">
                            <a:latin typeface="Cambria Math" panose="02040503050406030204" pitchFamily="18" charset="0"/>
                          </a:rPr>
                          <m:t>𝑥</m:t>
                        </m:r>
                        <m:acc>
                          <m:accPr>
                            <m:chr m:val="⃗"/>
                            <m:ctrlPr>
                              <a:rPr lang="en-US" i="1">
                                <a:latin typeface="Cambria Math" panose="02040503050406030204" pitchFamily="18" charset="0"/>
                              </a:rPr>
                            </m:ctrlPr>
                          </m:accPr>
                          <m:e>
                            <m:r>
                              <a:rPr lang="en-US" i="1">
                                <a:latin typeface="Cambria Math" panose="02040503050406030204" pitchFamily="18" charset="0"/>
                              </a:rPr>
                              <m:t>𝐵</m:t>
                            </m:r>
                          </m:e>
                        </m:acc>
                      </m:e>
                    </m:d>
                    <m:r>
                      <a:rPr lang="en-US" b="0" i="1" smtClean="0">
                        <a:latin typeface="Cambria Math" panose="02040503050406030204" pitchFamily="18" charset="0"/>
                      </a:rPr>
                      <m:t>=</m:t>
                    </m:r>
                    <m:r>
                      <a:rPr lang="en-US" b="0" i="1" smtClean="0">
                        <a:highlight>
                          <a:srgbClr val="FFFF00"/>
                        </a:highlight>
                        <a:latin typeface="Cambria Math" panose="02040503050406030204" pitchFamily="18" charset="0"/>
                      </a:rPr>
                      <m:t>4.5 </m:t>
                    </m:r>
                    <m:r>
                      <a:rPr lang="en-US" b="0" i="1" smtClean="0">
                        <a:highlight>
                          <a:srgbClr val="FFFF00"/>
                        </a:highlight>
                        <a:latin typeface="Cambria Math" panose="02040503050406030204" pitchFamily="18" charset="0"/>
                      </a:rPr>
                      <m:t>𝑛𝑁</m:t>
                    </m:r>
                  </m:oMath>
                </a14:m>
                <a:endParaRPr lang="en-US" b="0">
                  <a:highlight>
                    <a:srgbClr val="FFFF00"/>
                  </a:highlight>
                </a:endParaRPr>
              </a:p>
              <a:p>
                <a:pPr lvl="1"/>
                <a:r>
                  <a:rPr lang="en-US" i="1"/>
                  <a:t>for 10 mm coil in 60,000 </a:t>
                </a:r>
                <a:r>
                  <a:rPr lang="en-US" i="1" err="1"/>
                  <a:t>nT</a:t>
                </a:r>
                <a:r>
                  <a:rPr lang="en-US" i="1"/>
                  <a:t> field</a:t>
                </a:r>
              </a:p>
            </p:txBody>
          </p:sp>
        </mc:Choice>
        <mc:Fallback>
          <p:sp>
            <p:nvSpPr>
              <p:cNvPr id="3" name="Content Placeholder 2">
                <a:extLst>
                  <a:ext uri="{FF2B5EF4-FFF2-40B4-BE49-F238E27FC236}">
                    <a16:creationId xmlns:a16="http://schemas.microsoft.com/office/drawing/2014/main" id="{C2AD29B0-563F-411A-B8FA-786870644299}"/>
                  </a:ext>
                </a:extLst>
              </p:cNvPr>
              <p:cNvSpPr>
                <a:spLocks noGrp="1" noRot="1" noChangeAspect="1" noMove="1" noResize="1" noEditPoints="1" noAdjustHandles="1" noChangeArrowheads="1" noChangeShapeType="1" noTextEdit="1"/>
              </p:cNvSpPr>
              <p:nvPr>
                <p:ph idx="1"/>
              </p:nvPr>
            </p:nvSpPr>
            <p:spPr>
              <a:xfrm>
                <a:off x="838200" y="1825624"/>
                <a:ext cx="5257800" cy="4431337"/>
              </a:xfrm>
              <a:blipFill>
                <a:blip r:embed="rId7"/>
                <a:stretch>
                  <a:fillRect l="-2088" t="-220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496B499-CEF6-4E1A-A866-6B9858A56A08}"/>
              </a:ext>
            </a:extLst>
          </p:cNvPr>
          <p:cNvSpPr>
            <a:spLocks noGrp="1"/>
          </p:cNvSpPr>
          <p:nvPr>
            <p:ph type="sldNum" sz="quarter" idx="12"/>
          </p:nvPr>
        </p:nvSpPr>
        <p:spPr/>
        <p:txBody>
          <a:bodyPr/>
          <a:lstStyle/>
          <a:p>
            <a:fld id="{330EA680-D336-4FF7-8B7A-9848BB0A1C32}" type="slidenum">
              <a:rPr lang="en-US" sz="1400" smtClean="0"/>
              <a:t>13</a:t>
            </a:fld>
            <a:r>
              <a:rPr lang="en-US" sz="1400"/>
              <a:t> - Jacob</a:t>
            </a:r>
          </a:p>
        </p:txBody>
      </p:sp>
      <p:sp>
        <p:nvSpPr>
          <p:cNvPr id="5" name="TextBox 4">
            <a:extLst>
              <a:ext uri="{FF2B5EF4-FFF2-40B4-BE49-F238E27FC236}">
                <a16:creationId xmlns:a16="http://schemas.microsoft.com/office/drawing/2014/main" id="{BF1D76D6-183B-4ADC-9EBB-D3658E6640E8}"/>
              </a:ext>
            </a:extLst>
          </p:cNvPr>
          <p:cNvSpPr txBox="1"/>
          <p:nvPr/>
        </p:nvSpPr>
        <p:spPr>
          <a:xfrm>
            <a:off x="6770670" y="1818526"/>
            <a:ext cx="4583130" cy="4216539"/>
          </a:xfrm>
          <a:prstGeom prst="rect">
            <a:avLst/>
          </a:prstGeom>
          <a:noFill/>
        </p:spPr>
        <p:txBody>
          <a:bodyPr wrap="square" rtlCol="0">
            <a:spAutoFit/>
          </a:bodyPr>
          <a:lstStyle/>
          <a:p>
            <a:r>
              <a:rPr lang="en-US" sz="2800" b="1"/>
              <a:t>Conclusion</a:t>
            </a:r>
          </a:p>
          <a:p>
            <a:pPr marL="342900" indent="-342900">
              <a:buFont typeface="Arial" panose="020B0604020202020204" pitchFamily="34" charset="0"/>
              <a:buChar char="•"/>
            </a:pPr>
            <a:r>
              <a:rPr lang="en-US" sz="2400"/>
              <a:t>CubeSat does not distinguish solenoid field vs Earth field</a:t>
            </a:r>
          </a:p>
          <a:p>
            <a:pPr marL="342900" indent="-342900">
              <a:buFont typeface="Arial" panose="020B0604020202020204" pitchFamily="34" charset="0"/>
              <a:buChar char="•"/>
            </a:pPr>
            <a:r>
              <a:rPr lang="en-US" sz="2400"/>
              <a:t>Force from solenoids in B-field is 0.02% drag force from air bearing</a:t>
            </a:r>
          </a:p>
          <a:p>
            <a:pPr marL="342900" indent="-342900">
              <a:buFont typeface="Arial" panose="020B0604020202020204" pitchFamily="34" charset="0"/>
              <a:buChar char="•"/>
            </a:pPr>
            <a:r>
              <a:rPr lang="en-US" sz="2400">
                <a:highlight>
                  <a:srgbClr val="FFFF00"/>
                </a:highlight>
              </a:rPr>
              <a:t>Due to sensitivity of internal CubeSat instruments, normally closed valves will be used to regulate flow for pneumatic motors</a:t>
            </a:r>
          </a:p>
        </p:txBody>
      </p:sp>
      <p:pic>
        <p:nvPicPr>
          <p:cNvPr id="9" name="Recorded Sound">
            <a:hlinkClick r:id="" action="ppaction://media"/>
            <a:extLst>
              <a:ext uri="{FF2B5EF4-FFF2-40B4-BE49-F238E27FC236}">
                <a16:creationId xmlns:a16="http://schemas.microsoft.com/office/drawing/2014/main" id="{4B3F9219-F113-47DA-BBA7-672482CAD0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68845" y="618937"/>
            <a:ext cx="406400" cy="406400"/>
          </a:xfrm>
          <a:prstGeom prst="rect">
            <a:avLst/>
          </a:prstGeom>
        </p:spPr>
      </p:pic>
      <p:pic>
        <p:nvPicPr>
          <p:cNvPr id="10" name="Slide 13">
            <a:hlinkClick r:id="" action="ppaction://media"/>
            <a:extLst>
              <a:ext uri="{FF2B5EF4-FFF2-40B4-BE49-F238E27FC236}">
                <a16:creationId xmlns:a16="http://schemas.microsoft.com/office/drawing/2014/main" id="{8A2D9C2D-C294-4DDF-B217-6660D65F796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125753" y="618937"/>
            <a:ext cx="406400" cy="406400"/>
          </a:xfrm>
          <a:prstGeom prst="rect">
            <a:avLst/>
          </a:prstGeom>
        </p:spPr>
      </p:pic>
    </p:spTree>
    <p:extLst>
      <p:ext uri="{BB962C8B-B14F-4D97-AF65-F5344CB8AC3E}">
        <p14:creationId xmlns:p14="http://schemas.microsoft.com/office/powerpoint/2010/main" val="136869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62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69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B5A79-6169-47D2-BE28-0A5A8FB7FD4F}"/>
              </a:ext>
            </a:extLst>
          </p:cNvPr>
          <p:cNvSpPr>
            <a:spLocks noGrp="1"/>
          </p:cNvSpPr>
          <p:nvPr>
            <p:ph type="title"/>
          </p:nvPr>
        </p:nvSpPr>
        <p:spPr/>
        <p:txBody>
          <a:bodyPr/>
          <a:lstStyle/>
          <a:p>
            <a:r>
              <a:rPr lang="en-US">
                <a:cs typeface="Calibri Light"/>
              </a:rPr>
              <a:t>Design Validation: Risk Analysis</a:t>
            </a:r>
            <a:endParaRPr lang="en-US"/>
          </a:p>
        </p:txBody>
      </p:sp>
      <p:sp>
        <p:nvSpPr>
          <p:cNvPr id="3" name="Content Placeholder 2">
            <a:extLst>
              <a:ext uri="{FF2B5EF4-FFF2-40B4-BE49-F238E27FC236}">
                <a16:creationId xmlns:a16="http://schemas.microsoft.com/office/drawing/2014/main" id="{7B40E270-A356-49CD-88FD-0C116DF6F39D}"/>
              </a:ext>
            </a:extLst>
          </p:cNvPr>
          <p:cNvSpPr>
            <a:spLocks noGrp="1"/>
          </p:cNvSpPr>
          <p:nvPr>
            <p:ph idx="1"/>
          </p:nvPr>
        </p:nvSpPr>
        <p:spPr/>
        <p:txBody>
          <a:bodyPr vert="horz" lIns="91440" tIns="45720" rIns="91440" bIns="45720" rtlCol="0" anchor="t">
            <a:normAutofit/>
          </a:bodyPr>
          <a:lstStyle/>
          <a:p>
            <a:r>
              <a:rPr lang="en-US">
                <a:cs typeface="Calibri"/>
              </a:rPr>
              <a:t>FMEA (Failure Mode and Effects Analysis)</a:t>
            </a:r>
          </a:p>
          <a:p>
            <a:pPr lvl="1"/>
            <a:r>
              <a:rPr lang="en-US">
                <a:cs typeface="Calibri"/>
              </a:rPr>
              <a:t>Thorough analysis of worst-case scenario damage</a:t>
            </a:r>
          </a:p>
          <a:p>
            <a:pPr lvl="1"/>
            <a:r>
              <a:rPr lang="en-US">
                <a:cs typeface="Calibri"/>
              </a:rPr>
              <a:t>Development of repair/replacement procedure for damaged parts</a:t>
            </a:r>
          </a:p>
          <a:p>
            <a:pPr lvl="1"/>
            <a:r>
              <a:rPr lang="en-US">
                <a:cs typeface="Calibri"/>
              </a:rPr>
              <a:t>Integrate ease of assembly/repair into design</a:t>
            </a:r>
          </a:p>
          <a:p>
            <a:pPr lvl="1"/>
            <a:r>
              <a:rPr lang="en-US">
                <a:cs typeface="Calibri"/>
              </a:rPr>
              <a:t>Preventive maintainance procedures to be developed to minimize part failure and damage</a:t>
            </a:r>
          </a:p>
          <a:p>
            <a:r>
              <a:rPr lang="en-US">
                <a:cs typeface="Calibri"/>
              </a:rPr>
              <a:t>Subsystem Failures</a:t>
            </a:r>
          </a:p>
          <a:p>
            <a:pPr lvl="1"/>
            <a:r>
              <a:rPr lang="en-US">
                <a:cs typeface="Calibri"/>
              </a:rPr>
              <a:t>Detailed FMEA will prepare the team to make pre-emptive alterations to subsystems in order to reduce time of redesign and manufacture of necessary parts</a:t>
            </a:r>
          </a:p>
        </p:txBody>
      </p:sp>
      <p:sp>
        <p:nvSpPr>
          <p:cNvPr id="4" name="Slide Number Placeholder 3">
            <a:extLst>
              <a:ext uri="{FF2B5EF4-FFF2-40B4-BE49-F238E27FC236}">
                <a16:creationId xmlns:a16="http://schemas.microsoft.com/office/drawing/2014/main" id="{13929D6C-C2C8-4A26-9FA0-F1B2F2868B01}"/>
              </a:ext>
            </a:extLst>
          </p:cNvPr>
          <p:cNvSpPr>
            <a:spLocks noGrp="1"/>
          </p:cNvSpPr>
          <p:nvPr>
            <p:ph type="sldNum" sz="quarter" idx="12"/>
          </p:nvPr>
        </p:nvSpPr>
        <p:spPr/>
        <p:txBody>
          <a:bodyPr/>
          <a:lstStyle/>
          <a:p>
            <a:fld id="{330EA680-D336-4FF7-8B7A-9848BB0A1C32}" type="slidenum">
              <a:rPr lang="en-US" sz="1400" dirty="0" smtClean="0"/>
              <a:t>14</a:t>
            </a:fld>
            <a:r>
              <a:rPr lang="en-US" sz="1400"/>
              <a:t> - Richard</a:t>
            </a:r>
          </a:p>
        </p:txBody>
      </p:sp>
      <p:pic>
        <p:nvPicPr>
          <p:cNvPr id="6" name="Recorded Sound">
            <a:hlinkClick r:id="" action="ppaction://media"/>
            <a:extLst>
              <a:ext uri="{FF2B5EF4-FFF2-40B4-BE49-F238E27FC236}">
                <a16:creationId xmlns:a16="http://schemas.microsoft.com/office/drawing/2014/main" id="{4AF7F335-4F14-4701-A6FD-129724E53B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93991" y="1512508"/>
            <a:ext cx="304800" cy="356360"/>
          </a:xfrm>
          <a:prstGeom prst="rect">
            <a:avLst/>
          </a:prstGeom>
        </p:spPr>
      </p:pic>
    </p:spTree>
    <p:extLst>
      <p:ext uri="{BB962C8B-B14F-4D97-AF65-F5344CB8AC3E}">
        <p14:creationId xmlns:p14="http://schemas.microsoft.com/office/powerpoint/2010/main" val="212500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4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B7605-B364-4F89-B242-D3B4A6760D9C}"/>
              </a:ext>
            </a:extLst>
          </p:cNvPr>
          <p:cNvSpPr>
            <a:spLocks noGrp="1"/>
          </p:cNvSpPr>
          <p:nvPr>
            <p:ph type="title"/>
          </p:nvPr>
        </p:nvSpPr>
        <p:spPr/>
        <p:txBody>
          <a:bodyPr/>
          <a:lstStyle/>
          <a:p>
            <a:r>
              <a:rPr lang="en-US">
                <a:cs typeface="Calibri Light"/>
              </a:rPr>
              <a:t>Design Validation: Testing Procedure</a:t>
            </a:r>
            <a:endParaRPr lang="en-US"/>
          </a:p>
        </p:txBody>
      </p:sp>
      <p:sp>
        <p:nvSpPr>
          <p:cNvPr id="3" name="Content Placeholder 2">
            <a:extLst>
              <a:ext uri="{FF2B5EF4-FFF2-40B4-BE49-F238E27FC236}">
                <a16:creationId xmlns:a16="http://schemas.microsoft.com/office/drawing/2014/main" id="{3A73A7FC-5805-4D2F-960A-7D88DB707969}"/>
              </a:ext>
            </a:extLst>
          </p:cNvPr>
          <p:cNvSpPr>
            <a:spLocks noGrp="1"/>
          </p:cNvSpPr>
          <p:nvPr>
            <p:ph idx="1"/>
          </p:nvPr>
        </p:nvSpPr>
        <p:spPr>
          <a:xfrm>
            <a:off x="838200" y="1710607"/>
            <a:ext cx="10515600" cy="4638884"/>
          </a:xfrm>
        </p:spPr>
        <p:txBody>
          <a:bodyPr vert="horz" lIns="91440" tIns="45720" rIns="91440" bIns="45720" rtlCol="0" anchor="t">
            <a:normAutofit lnSpcReduction="10000"/>
          </a:bodyPr>
          <a:lstStyle/>
          <a:p>
            <a:pPr marL="0" indent="0">
              <a:buNone/>
            </a:pPr>
            <a:r>
              <a:rPr lang="en-US">
                <a:cs typeface="Calibri" panose="020F0502020204030204"/>
              </a:rPr>
              <a:t>Plan is to test each sub-system first</a:t>
            </a:r>
          </a:p>
          <a:p>
            <a:r>
              <a:rPr lang="en-US">
                <a:cs typeface="Calibri" panose="020F0502020204030204"/>
              </a:rPr>
              <a:t>Pneumatic System: Powers Motion</a:t>
            </a:r>
          </a:p>
          <a:p>
            <a:pPr lvl="1"/>
            <a:r>
              <a:rPr lang="en-US">
                <a:cs typeface="Calibri" panose="020F0502020204030204"/>
              </a:rPr>
              <a:t>Pneumatic system would be set up, with a compressor connected to a valve connected to the motors</a:t>
            </a:r>
          </a:p>
          <a:p>
            <a:pPr lvl="1"/>
            <a:r>
              <a:rPr lang="en-US">
                <a:cs typeface="Calibri" panose="020F0502020204030204"/>
              </a:rPr>
              <a:t>Then the system will be turned on to assure the motors work</a:t>
            </a:r>
          </a:p>
          <a:p>
            <a:pPr lvl="1"/>
            <a:r>
              <a:rPr lang="en-US">
                <a:cs typeface="Calibri" panose="020F0502020204030204"/>
              </a:rPr>
              <a:t>After assuring the motors run the motors will be connected to the power screws/counter-weights</a:t>
            </a:r>
          </a:p>
          <a:p>
            <a:pPr lvl="1"/>
            <a:r>
              <a:rPr lang="en-US">
                <a:cs typeface="Calibri" panose="020F0502020204030204"/>
              </a:rPr>
              <a:t>The test will also calculate the amount of pressure needed to run</a:t>
            </a:r>
          </a:p>
          <a:p>
            <a:r>
              <a:rPr lang="en-US">
                <a:cs typeface="Calibri" panose="020F0502020204030204"/>
              </a:rPr>
              <a:t>Counter-Weights on a Power Screw: Relocating CG</a:t>
            </a:r>
          </a:p>
          <a:p>
            <a:pPr lvl="1"/>
            <a:r>
              <a:rPr lang="en-US">
                <a:cs typeface="Calibri" panose="020F0502020204030204"/>
              </a:rPr>
              <a:t>The fixture will be set at different angles and the counter-weights will be moved to balance the fixture</a:t>
            </a:r>
          </a:p>
          <a:p>
            <a:pPr lvl="1"/>
            <a:r>
              <a:rPr lang="en-US">
                <a:cs typeface="Calibri" panose="020F0502020204030204"/>
              </a:rPr>
              <a:t>The counter-weight locations will be checked by hand calculations</a:t>
            </a:r>
          </a:p>
          <a:p>
            <a:pPr lvl="1"/>
            <a:endParaRPr lang="en-US">
              <a:cs typeface="Calibri" panose="020F0502020204030204"/>
            </a:endParaRPr>
          </a:p>
        </p:txBody>
      </p:sp>
      <p:sp>
        <p:nvSpPr>
          <p:cNvPr id="4" name="Slide Number Placeholder 3">
            <a:extLst>
              <a:ext uri="{FF2B5EF4-FFF2-40B4-BE49-F238E27FC236}">
                <a16:creationId xmlns:a16="http://schemas.microsoft.com/office/drawing/2014/main" id="{5499874B-031F-4B69-833F-3A9451AA7DD2}"/>
              </a:ext>
            </a:extLst>
          </p:cNvPr>
          <p:cNvSpPr>
            <a:spLocks noGrp="1"/>
          </p:cNvSpPr>
          <p:nvPr>
            <p:ph type="sldNum" sz="quarter" idx="12"/>
          </p:nvPr>
        </p:nvSpPr>
        <p:spPr/>
        <p:txBody>
          <a:bodyPr/>
          <a:lstStyle/>
          <a:p>
            <a:fld id="{330EA680-D336-4FF7-8B7A-9848BB0A1C32}" type="slidenum">
              <a:rPr lang="en-US" sz="1400" dirty="0" smtClean="0"/>
              <a:pPr/>
              <a:t>15</a:t>
            </a:fld>
            <a:r>
              <a:rPr lang="en-US" sz="1400"/>
              <a:t> - Jackie</a:t>
            </a:r>
          </a:p>
        </p:txBody>
      </p:sp>
      <p:pic>
        <p:nvPicPr>
          <p:cNvPr id="5" name="Recorded Sound">
            <a:hlinkClick r:id="" action="ppaction://media"/>
            <a:extLst>
              <a:ext uri="{FF2B5EF4-FFF2-40B4-BE49-F238E27FC236}">
                <a16:creationId xmlns:a16="http://schemas.microsoft.com/office/drawing/2014/main" id="{0596E612-3D32-4C93-B690-860F236940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14154" y="723106"/>
            <a:ext cx="609600" cy="609600"/>
          </a:xfrm>
          <a:prstGeom prst="rect">
            <a:avLst/>
          </a:prstGeom>
        </p:spPr>
      </p:pic>
    </p:spTree>
    <p:extLst>
      <p:ext uri="{BB962C8B-B14F-4D97-AF65-F5344CB8AC3E}">
        <p14:creationId xmlns:p14="http://schemas.microsoft.com/office/powerpoint/2010/main" val="180065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D48B6-D0B7-44B0-8666-93D4F5886EA1}"/>
              </a:ext>
            </a:extLst>
          </p:cNvPr>
          <p:cNvSpPr>
            <a:spLocks noGrp="1"/>
          </p:cNvSpPr>
          <p:nvPr>
            <p:ph type="title"/>
          </p:nvPr>
        </p:nvSpPr>
        <p:spPr/>
        <p:txBody>
          <a:bodyPr/>
          <a:lstStyle/>
          <a:p>
            <a:r>
              <a:rPr lang="en-US">
                <a:cs typeface="Calibri Light"/>
              </a:rPr>
              <a:t>Design Validation: Testing Procedure</a:t>
            </a:r>
          </a:p>
        </p:txBody>
      </p:sp>
      <p:sp>
        <p:nvSpPr>
          <p:cNvPr id="3" name="Content Placeholder 2">
            <a:extLst>
              <a:ext uri="{FF2B5EF4-FFF2-40B4-BE49-F238E27FC236}">
                <a16:creationId xmlns:a16="http://schemas.microsoft.com/office/drawing/2014/main" id="{7415FF7B-A2F4-4DD1-A3D2-3291B857D072}"/>
              </a:ext>
            </a:extLst>
          </p:cNvPr>
          <p:cNvSpPr>
            <a:spLocks noGrp="1"/>
          </p:cNvSpPr>
          <p:nvPr>
            <p:ph idx="1"/>
          </p:nvPr>
        </p:nvSpPr>
        <p:spPr>
          <a:xfrm>
            <a:off x="838200" y="1566833"/>
            <a:ext cx="10515600" cy="4710771"/>
          </a:xfrm>
        </p:spPr>
        <p:txBody>
          <a:bodyPr vert="horz" lIns="91440" tIns="45720" rIns="91440" bIns="45720" rtlCol="0" anchor="t">
            <a:normAutofit/>
          </a:bodyPr>
          <a:lstStyle/>
          <a:p>
            <a:r>
              <a:rPr lang="en-US">
                <a:cs typeface="Calibri"/>
              </a:rPr>
              <a:t>Clamping Mechanism: Secure CubeSat</a:t>
            </a:r>
          </a:p>
          <a:p>
            <a:pPr lvl="1"/>
            <a:r>
              <a:rPr lang="en-US">
                <a:ea typeface="+mn-lt"/>
                <a:cs typeface="+mn-lt"/>
              </a:rPr>
              <a:t>The clamps and CubeSat tabs will be made by 3D printing</a:t>
            </a:r>
          </a:p>
          <a:p>
            <a:pPr lvl="1"/>
            <a:r>
              <a:rPr lang="en-US">
                <a:ea typeface="+mn-lt"/>
                <a:cs typeface="+mn-lt"/>
              </a:rPr>
              <a:t>Then the tabs will be attached to a cube that weighs the same as a 12U CubeSat</a:t>
            </a:r>
          </a:p>
          <a:p>
            <a:pPr lvl="1"/>
            <a:r>
              <a:rPr lang="en-US">
                <a:ea typeface="+mn-lt"/>
                <a:cs typeface="+mn-lt"/>
              </a:rPr>
              <a:t>Then the clamps will attach and will assure stability by moving the device in different angles</a:t>
            </a:r>
            <a:endParaRPr lang="en-US"/>
          </a:p>
          <a:p>
            <a:r>
              <a:rPr lang="en-US">
                <a:cs typeface="Calibri"/>
              </a:rPr>
              <a:t>Arduino and Pressure Sensors</a:t>
            </a:r>
          </a:p>
          <a:p>
            <a:pPr lvl="1"/>
            <a:r>
              <a:rPr lang="en-US">
                <a:ea typeface="+mn-lt"/>
                <a:cs typeface="+mn-lt"/>
              </a:rPr>
              <a:t>A certain amount of weight will be placed on the pressure sensors at different weights</a:t>
            </a:r>
          </a:p>
          <a:p>
            <a:pPr lvl="1"/>
            <a:r>
              <a:rPr lang="en-US">
                <a:ea typeface="+mn-lt"/>
                <a:cs typeface="+mn-lt"/>
              </a:rPr>
              <a:t>Using calculations we will check the pressure sensors are accurate</a:t>
            </a:r>
          </a:p>
          <a:p>
            <a:pPr lvl="1"/>
            <a:r>
              <a:rPr lang="en-US">
                <a:ea typeface="+mn-lt"/>
                <a:cs typeface="+mn-lt"/>
              </a:rPr>
              <a:t>Then we will attach the Arduino to the pneumatic system to test the ability to be turned on and moving the counter-weights</a:t>
            </a:r>
            <a:endParaRPr lang="en-US"/>
          </a:p>
          <a:p>
            <a:endParaRPr lang="en-US">
              <a:cs typeface="Calibri"/>
            </a:endParaRPr>
          </a:p>
          <a:p>
            <a:pPr lvl="1"/>
            <a:endParaRPr lang="en-US">
              <a:cs typeface="Calibri"/>
            </a:endParaRPr>
          </a:p>
          <a:p>
            <a:pPr marL="457200" lvl="1" indent="0">
              <a:buNone/>
            </a:pPr>
            <a:endParaRPr lang="en-US">
              <a:cs typeface="Calibri"/>
            </a:endParaRPr>
          </a:p>
          <a:p>
            <a:pPr lvl="1"/>
            <a:endParaRPr lang="en-US">
              <a:cs typeface="Calibri"/>
            </a:endParaRPr>
          </a:p>
          <a:p>
            <a:pPr lvl="1"/>
            <a:endParaRPr lang="en-US">
              <a:cs typeface="Calibri"/>
            </a:endParaRPr>
          </a:p>
          <a:p>
            <a:pPr lvl="1"/>
            <a:endParaRPr lang="en-US">
              <a:cs typeface="Calibri"/>
            </a:endParaRPr>
          </a:p>
          <a:p>
            <a:pPr marL="457200" lvl="1" indent="0">
              <a:buNone/>
            </a:pPr>
            <a:endParaRPr lang="en-US">
              <a:cs typeface="Calibri"/>
            </a:endParaRPr>
          </a:p>
          <a:p>
            <a:pPr lvl="1"/>
            <a:endParaRPr lang="en-US">
              <a:cs typeface="Calibri"/>
            </a:endParaRPr>
          </a:p>
        </p:txBody>
      </p:sp>
      <p:sp>
        <p:nvSpPr>
          <p:cNvPr id="4" name="Slide Number Placeholder 3">
            <a:extLst>
              <a:ext uri="{FF2B5EF4-FFF2-40B4-BE49-F238E27FC236}">
                <a16:creationId xmlns:a16="http://schemas.microsoft.com/office/drawing/2014/main" id="{69657490-9425-480C-8488-7D7DF5F1385F}"/>
              </a:ext>
            </a:extLst>
          </p:cNvPr>
          <p:cNvSpPr>
            <a:spLocks noGrp="1"/>
          </p:cNvSpPr>
          <p:nvPr>
            <p:ph type="sldNum" sz="quarter" idx="12"/>
          </p:nvPr>
        </p:nvSpPr>
        <p:spPr/>
        <p:txBody>
          <a:bodyPr/>
          <a:lstStyle/>
          <a:p>
            <a:fld id="{330EA680-D336-4FF7-8B7A-9848BB0A1C32}" type="slidenum">
              <a:rPr lang="en-US" smtClean="0"/>
              <a:pPr/>
              <a:t>16</a:t>
            </a:fld>
            <a:r>
              <a:rPr lang="en-US"/>
              <a:t> - Jackie</a:t>
            </a:r>
          </a:p>
        </p:txBody>
      </p:sp>
      <p:pic>
        <p:nvPicPr>
          <p:cNvPr id="5" name="Recorded Sound">
            <a:hlinkClick r:id="" action="ppaction://media"/>
            <a:extLst>
              <a:ext uri="{FF2B5EF4-FFF2-40B4-BE49-F238E27FC236}">
                <a16:creationId xmlns:a16="http://schemas.microsoft.com/office/drawing/2014/main" id="{E7C2291E-E779-41CE-9A46-3F82B4936F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723106"/>
            <a:ext cx="609600" cy="609600"/>
          </a:xfrm>
          <a:prstGeom prst="rect">
            <a:avLst/>
          </a:prstGeom>
        </p:spPr>
      </p:pic>
    </p:spTree>
    <p:extLst>
      <p:ext uri="{BB962C8B-B14F-4D97-AF65-F5344CB8AC3E}">
        <p14:creationId xmlns:p14="http://schemas.microsoft.com/office/powerpoint/2010/main" val="160628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99917-F74B-495C-A5D4-6DFF59DF3399}"/>
              </a:ext>
            </a:extLst>
          </p:cNvPr>
          <p:cNvSpPr>
            <a:spLocks noGrp="1"/>
          </p:cNvSpPr>
          <p:nvPr>
            <p:ph type="title"/>
          </p:nvPr>
        </p:nvSpPr>
        <p:spPr/>
        <p:txBody>
          <a:bodyPr/>
          <a:lstStyle/>
          <a:p>
            <a:r>
              <a:rPr lang="en-US">
                <a:cs typeface="Calibri Light"/>
              </a:rPr>
              <a:t>Design Validation: Testing Procedure</a:t>
            </a:r>
            <a:endParaRPr lang="en-US"/>
          </a:p>
        </p:txBody>
      </p:sp>
      <p:sp>
        <p:nvSpPr>
          <p:cNvPr id="3" name="Content Placeholder 2">
            <a:extLst>
              <a:ext uri="{FF2B5EF4-FFF2-40B4-BE49-F238E27FC236}">
                <a16:creationId xmlns:a16="http://schemas.microsoft.com/office/drawing/2014/main" id="{AFDACF60-1906-4D0B-90CF-3B38548846FF}"/>
              </a:ext>
            </a:extLst>
          </p:cNvPr>
          <p:cNvSpPr>
            <a:spLocks noGrp="1"/>
          </p:cNvSpPr>
          <p:nvPr>
            <p:ph idx="1"/>
          </p:nvPr>
        </p:nvSpPr>
        <p:spPr>
          <a:xfrm>
            <a:off x="838200" y="2070040"/>
            <a:ext cx="11018807" cy="5127715"/>
          </a:xfrm>
        </p:spPr>
        <p:txBody>
          <a:bodyPr vert="horz" lIns="91440" tIns="45720" rIns="91440" bIns="45720" rtlCol="0" anchor="t">
            <a:normAutofit/>
          </a:bodyPr>
          <a:lstStyle/>
          <a:p>
            <a:r>
              <a:rPr lang="en-US">
                <a:cs typeface="Calibri"/>
              </a:rPr>
              <a:t>Entire System</a:t>
            </a:r>
          </a:p>
          <a:p>
            <a:pPr lvl="1"/>
            <a:r>
              <a:rPr lang="en-US">
                <a:cs typeface="Calibri"/>
              </a:rPr>
              <a:t>Connect all subsystems into the final fixture</a:t>
            </a:r>
          </a:p>
          <a:p>
            <a:pPr lvl="1"/>
            <a:r>
              <a:rPr lang="en-US">
                <a:cs typeface="Calibri"/>
              </a:rPr>
              <a:t>Place a weight the same size as a 12U CubeSat</a:t>
            </a:r>
          </a:p>
          <a:p>
            <a:pPr lvl="1"/>
            <a:r>
              <a:rPr lang="en-US">
                <a:cs typeface="Calibri"/>
              </a:rPr>
              <a:t>Set the Fixture at a specific angle and turn the system on</a:t>
            </a:r>
          </a:p>
          <a:p>
            <a:pPr lvl="1"/>
            <a:r>
              <a:rPr lang="en-US">
                <a:cs typeface="Calibri"/>
              </a:rPr>
              <a:t>Check the locations of CG using hand calculations</a:t>
            </a:r>
          </a:p>
        </p:txBody>
      </p:sp>
      <p:sp>
        <p:nvSpPr>
          <p:cNvPr id="4" name="Slide Number Placeholder 3">
            <a:extLst>
              <a:ext uri="{FF2B5EF4-FFF2-40B4-BE49-F238E27FC236}">
                <a16:creationId xmlns:a16="http://schemas.microsoft.com/office/drawing/2014/main" id="{2AB5C49D-D389-49B4-98E0-CD593AC3B30A}"/>
              </a:ext>
            </a:extLst>
          </p:cNvPr>
          <p:cNvSpPr>
            <a:spLocks noGrp="1"/>
          </p:cNvSpPr>
          <p:nvPr>
            <p:ph type="sldNum" sz="quarter" idx="12"/>
          </p:nvPr>
        </p:nvSpPr>
        <p:spPr/>
        <p:txBody>
          <a:bodyPr/>
          <a:lstStyle/>
          <a:p>
            <a:fld id="{330EA680-D336-4FF7-8B7A-9848BB0A1C32}" type="slidenum">
              <a:rPr lang="en-US" smtClean="0"/>
              <a:pPr/>
              <a:t>17</a:t>
            </a:fld>
            <a:r>
              <a:rPr lang="en-US"/>
              <a:t> - Jackie</a:t>
            </a:r>
          </a:p>
        </p:txBody>
      </p:sp>
      <p:pic>
        <p:nvPicPr>
          <p:cNvPr id="5" name="Recorded Sound">
            <a:hlinkClick r:id="" action="ppaction://media"/>
            <a:extLst>
              <a:ext uri="{FF2B5EF4-FFF2-40B4-BE49-F238E27FC236}">
                <a16:creationId xmlns:a16="http://schemas.microsoft.com/office/drawing/2014/main" id="{3B28E640-8EEA-4A59-84A2-9514DCD382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723106"/>
            <a:ext cx="609600" cy="609600"/>
          </a:xfrm>
          <a:prstGeom prst="rect">
            <a:avLst/>
          </a:prstGeom>
        </p:spPr>
      </p:pic>
    </p:spTree>
    <p:extLst>
      <p:ext uri="{BB962C8B-B14F-4D97-AF65-F5344CB8AC3E}">
        <p14:creationId xmlns:p14="http://schemas.microsoft.com/office/powerpoint/2010/main" val="390240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E2E49-4258-4857-B309-293DE42F4CF6}"/>
              </a:ext>
            </a:extLst>
          </p:cNvPr>
          <p:cNvSpPr>
            <a:spLocks noGrp="1"/>
          </p:cNvSpPr>
          <p:nvPr>
            <p:ph type="title"/>
          </p:nvPr>
        </p:nvSpPr>
        <p:spPr>
          <a:xfrm>
            <a:off x="838200" y="163842"/>
            <a:ext cx="10515600" cy="1325563"/>
          </a:xfrm>
        </p:spPr>
        <p:txBody>
          <a:bodyPr/>
          <a:lstStyle/>
          <a:p>
            <a:r>
              <a:rPr lang="en-US">
                <a:cs typeface="Calibri Light"/>
              </a:rPr>
              <a:t>Design Validation: Testing Procedure</a:t>
            </a:r>
            <a:endParaRPr lang="en-US"/>
          </a:p>
        </p:txBody>
      </p:sp>
      <p:sp>
        <p:nvSpPr>
          <p:cNvPr id="3" name="Content Placeholder 2">
            <a:extLst>
              <a:ext uri="{FF2B5EF4-FFF2-40B4-BE49-F238E27FC236}">
                <a16:creationId xmlns:a16="http://schemas.microsoft.com/office/drawing/2014/main" id="{34D38428-E65F-4EDA-B9F2-4D54770A8783}"/>
              </a:ext>
            </a:extLst>
          </p:cNvPr>
          <p:cNvSpPr>
            <a:spLocks noGrp="1"/>
          </p:cNvSpPr>
          <p:nvPr>
            <p:ph idx="1"/>
          </p:nvPr>
        </p:nvSpPr>
        <p:spPr>
          <a:xfrm>
            <a:off x="1484569" y="1253331"/>
            <a:ext cx="10515600" cy="4351338"/>
          </a:xfrm>
        </p:spPr>
        <p:txBody>
          <a:bodyPr vert="horz" lIns="91440" tIns="45720" rIns="91440" bIns="45720" rtlCol="0" anchor="t">
            <a:normAutofit/>
          </a:bodyPr>
          <a:lstStyle/>
          <a:p>
            <a:pPr marL="0" indent="0">
              <a:buNone/>
            </a:pPr>
            <a:r>
              <a:rPr lang="en-US" sz="2400">
                <a:cs typeface="Calibri" panose="020F0502020204030204"/>
              </a:rPr>
              <a:t>Table 4: Testing Equipment Needed</a:t>
            </a:r>
          </a:p>
        </p:txBody>
      </p:sp>
      <p:graphicFrame>
        <p:nvGraphicFramePr>
          <p:cNvPr id="5" name="Table 4">
            <a:extLst>
              <a:ext uri="{FF2B5EF4-FFF2-40B4-BE49-F238E27FC236}">
                <a16:creationId xmlns:a16="http://schemas.microsoft.com/office/drawing/2014/main" id="{B32C77F9-0CC5-4E70-A75E-DCD50CC8B975}"/>
              </a:ext>
            </a:extLst>
          </p:cNvPr>
          <p:cNvGraphicFramePr>
            <a:graphicFrameLocks noGrp="1"/>
          </p:cNvGraphicFramePr>
          <p:nvPr>
            <p:extLst>
              <p:ext uri="{D42A27DB-BD31-4B8C-83A1-F6EECF244321}">
                <p14:modId xmlns:p14="http://schemas.microsoft.com/office/powerpoint/2010/main" val="3386965955"/>
              </p:ext>
            </p:extLst>
          </p:nvPr>
        </p:nvGraphicFramePr>
        <p:xfrm>
          <a:off x="1595885" y="1581508"/>
          <a:ext cx="9296442" cy="5212080"/>
        </p:xfrm>
        <a:graphic>
          <a:graphicData uri="http://schemas.openxmlformats.org/drawingml/2006/table">
            <a:tbl>
              <a:tblPr firstRow="1" bandRow="1">
                <a:tableStyleId>{5C22544A-7EE6-4342-B048-85BDC9FD1C3A}</a:tableStyleId>
              </a:tblPr>
              <a:tblGrid>
                <a:gridCol w="4648221">
                  <a:extLst>
                    <a:ext uri="{9D8B030D-6E8A-4147-A177-3AD203B41FA5}">
                      <a16:colId xmlns:a16="http://schemas.microsoft.com/office/drawing/2014/main" val="1518646465"/>
                    </a:ext>
                  </a:extLst>
                </a:gridCol>
                <a:gridCol w="4648221">
                  <a:extLst>
                    <a:ext uri="{9D8B030D-6E8A-4147-A177-3AD203B41FA5}">
                      <a16:colId xmlns:a16="http://schemas.microsoft.com/office/drawing/2014/main" val="3022894548"/>
                    </a:ext>
                  </a:extLst>
                </a:gridCol>
              </a:tblGrid>
              <a:tr h="332372">
                <a:tc>
                  <a:txBody>
                    <a:bodyPr/>
                    <a:lstStyle/>
                    <a:p>
                      <a:r>
                        <a:rPr lang="en-US"/>
                        <a:t>Sub-System Testing</a:t>
                      </a:r>
                    </a:p>
                  </a:txBody>
                  <a:tcPr/>
                </a:tc>
                <a:tc>
                  <a:txBody>
                    <a:bodyPr/>
                    <a:lstStyle/>
                    <a:p>
                      <a:r>
                        <a:rPr lang="en-US"/>
                        <a:t>Equipment Needed</a:t>
                      </a:r>
                    </a:p>
                  </a:txBody>
                  <a:tcPr/>
                </a:tc>
                <a:extLst>
                  <a:ext uri="{0D108BD9-81ED-4DB2-BD59-A6C34878D82A}">
                    <a16:rowId xmlns:a16="http://schemas.microsoft.com/office/drawing/2014/main" val="3394206602"/>
                  </a:ext>
                </a:extLst>
              </a:tr>
              <a:tr h="1092077">
                <a:tc>
                  <a:txBody>
                    <a:bodyPr/>
                    <a:lstStyle/>
                    <a:p>
                      <a:r>
                        <a:rPr lang="en-US"/>
                        <a:t>Pneumatic System</a:t>
                      </a:r>
                    </a:p>
                  </a:txBody>
                  <a:tcPr/>
                </a:tc>
                <a:tc>
                  <a:txBody>
                    <a:bodyPr/>
                    <a:lstStyle/>
                    <a:p>
                      <a:pPr marL="285750" indent="-285750">
                        <a:buFont typeface="Arial"/>
                        <a:buChar char="•"/>
                      </a:pPr>
                      <a:r>
                        <a:rPr lang="en-US"/>
                        <a:t>Compressor / Air Tank</a:t>
                      </a:r>
                    </a:p>
                    <a:p>
                      <a:pPr marL="285750" lvl="0" indent="-285750">
                        <a:buFont typeface="Arial"/>
                        <a:buChar char="•"/>
                      </a:pPr>
                      <a:r>
                        <a:rPr lang="en-US"/>
                        <a:t>Valve</a:t>
                      </a:r>
                    </a:p>
                    <a:p>
                      <a:pPr marL="285750" lvl="0" indent="-285750">
                        <a:buFont typeface="Arial"/>
                        <a:buChar char="•"/>
                      </a:pPr>
                      <a:r>
                        <a:rPr lang="en-US"/>
                        <a:t>Air Tubing</a:t>
                      </a:r>
                    </a:p>
                    <a:p>
                      <a:pPr marL="285750" lvl="0" indent="-285750">
                        <a:buFont typeface="Arial"/>
                        <a:buChar char="•"/>
                      </a:pPr>
                      <a:r>
                        <a:rPr lang="en-US"/>
                        <a:t>Pneumatic Torque Motor</a:t>
                      </a:r>
                    </a:p>
                  </a:txBody>
                  <a:tcPr/>
                </a:tc>
                <a:extLst>
                  <a:ext uri="{0D108BD9-81ED-4DB2-BD59-A6C34878D82A}">
                    <a16:rowId xmlns:a16="http://schemas.microsoft.com/office/drawing/2014/main" val="2481851510"/>
                  </a:ext>
                </a:extLst>
              </a:tr>
              <a:tr h="1092077">
                <a:tc>
                  <a:txBody>
                    <a:bodyPr/>
                    <a:lstStyle/>
                    <a:p>
                      <a:r>
                        <a:rPr lang="en-US"/>
                        <a:t>Counter-Weights / Power Screws</a:t>
                      </a:r>
                    </a:p>
                  </a:txBody>
                  <a:tcPr/>
                </a:tc>
                <a:tc>
                  <a:txBody>
                    <a:bodyPr/>
                    <a:lstStyle/>
                    <a:p>
                      <a:pPr marL="285750" indent="-285750">
                        <a:buFont typeface="Arial"/>
                        <a:buChar char="•"/>
                      </a:pPr>
                      <a:r>
                        <a:rPr lang="en-US"/>
                        <a:t>Power Screw</a:t>
                      </a:r>
                    </a:p>
                    <a:p>
                      <a:pPr marL="285750" lvl="0" indent="-285750">
                        <a:buFont typeface="Arial"/>
                        <a:buChar char="•"/>
                      </a:pPr>
                      <a:r>
                        <a:rPr lang="en-US"/>
                        <a:t>Count-Weights</a:t>
                      </a:r>
                    </a:p>
                    <a:p>
                      <a:pPr marL="285750" lvl="0" indent="-285750">
                        <a:buFont typeface="Arial"/>
                        <a:buChar char="•"/>
                      </a:pPr>
                      <a:r>
                        <a:rPr lang="en-US"/>
                        <a:t>Flat Plate "Fixture"</a:t>
                      </a:r>
                    </a:p>
                    <a:p>
                      <a:pPr marL="285750" lvl="0" indent="-285750">
                        <a:buFont typeface="Arial"/>
                        <a:buChar char="•"/>
                      </a:pPr>
                      <a:r>
                        <a:rPr lang="en-US"/>
                        <a:t>Cube Weighing same as 12U</a:t>
                      </a:r>
                    </a:p>
                  </a:txBody>
                  <a:tcPr/>
                </a:tc>
                <a:extLst>
                  <a:ext uri="{0D108BD9-81ED-4DB2-BD59-A6C34878D82A}">
                    <a16:rowId xmlns:a16="http://schemas.microsoft.com/office/drawing/2014/main" val="2965684193"/>
                  </a:ext>
                </a:extLst>
              </a:tr>
              <a:tr h="1092077">
                <a:tc>
                  <a:txBody>
                    <a:bodyPr/>
                    <a:lstStyle/>
                    <a:p>
                      <a:r>
                        <a:rPr lang="en-US"/>
                        <a:t>Clamping Mechanism</a:t>
                      </a:r>
                      <a:endParaRPr lang="en-US" err="1"/>
                    </a:p>
                  </a:txBody>
                  <a:tcPr/>
                </a:tc>
                <a:tc>
                  <a:txBody>
                    <a:bodyPr/>
                    <a:lstStyle/>
                    <a:p>
                      <a:pPr marL="285750" indent="-285750">
                        <a:buFont typeface="Arial"/>
                        <a:buChar char="•"/>
                      </a:pPr>
                      <a:r>
                        <a:rPr lang="en-US"/>
                        <a:t>Clamps</a:t>
                      </a:r>
                    </a:p>
                    <a:p>
                      <a:pPr marL="285750" lvl="0" indent="-285750">
                        <a:buFont typeface="Arial"/>
                        <a:buChar char="•"/>
                      </a:pPr>
                      <a:r>
                        <a:rPr lang="en-US"/>
                        <a:t>CubeSat tabs</a:t>
                      </a:r>
                    </a:p>
                    <a:p>
                      <a:pPr marL="285750" lvl="0" indent="-285750">
                        <a:buFont typeface="Arial"/>
                        <a:buChar char="•"/>
                      </a:pPr>
                      <a:r>
                        <a:rPr lang="en-US"/>
                        <a:t>Flat Plate Fixture</a:t>
                      </a:r>
                    </a:p>
                    <a:p>
                      <a:pPr marL="285750" lvl="0" indent="-285750">
                        <a:buFont typeface="Arial"/>
                        <a:buChar char="•"/>
                      </a:pPr>
                      <a:r>
                        <a:rPr lang="en-US"/>
                        <a:t>Cube weighing same as 12U</a:t>
                      </a:r>
                    </a:p>
                  </a:txBody>
                  <a:tcPr/>
                </a:tc>
                <a:extLst>
                  <a:ext uri="{0D108BD9-81ED-4DB2-BD59-A6C34878D82A}">
                    <a16:rowId xmlns:a16="http://schemas.microsoft.com/office/drawing/2014/main" val="282441409"/>
                  </a:ext>
                </a:extLst>
              </a:tr>
              <a:tr h="838842">
                <a:tc>
                  <a:txBody>
                    <a:bodyPr/>
                    <a:lstStyle/>
                    <a:p>
                      <a:r>
                        <a:rPr lang="en-US"/>
                        <a:t>Arduino / Pressure Sensors</a:t>
                      </a:r>
                      <a:endParaRPr lang="en-US" err="1"/>
                    </a:p>
                  </a:txBody>
                  <a:tcPr/>
                </a:tc>
                <a:tc>
                  <a:txBody>
                    <a:bodyPr/>
                    <a:lstStyle/>
                    <a:p>
                      <a:pPr marL="285750" indent="-285750">
                        <a:buFont typeface="Arial"/>
                        <a:buChar char="•"/>
                      </a:pPr>
                      <a:r>
                        <a:rPr lang="en-US"/>
                        <a:t>Arduino</a:t>
                      </a:r>
                    </a:p>
                    <a:p>
                      <a:pPr marL="285750" lvl="0" indent="-285750">
                        <a:buFont typeface="Arial"/>
                        <a:buChar char="•"/>
                      </a:pPr>
                      <a:r>
                        <a:rPr lang="en-US"/>
                        <a:t>Pressure Sensors</a:t>
                      </a:r>
                    </a:p>
                    <a:p>
                      <a:pPr marL="285750" lvl="0" indent="-285750">
                        <a:buFont typeface="Arial"/>
                        <a:buChar char="•"/>
                      </a:pPr>
                      <a:r>
                        <a:rPr lang="en-US"/>
                        <a:t>Cube weighing same as 12U</a:t>
                      </a:r>
                    </a:p>
                  </a:txBody>
                  <a:tcPr/>
                </a:tc>
                <a:extLst>
                  <a:ext uri="{0D108BD9-81ED-4DB2-BD59-A6C34878D82A}">
                    <a16:rowId xmlns:a16="http://schemas.microsoft.com/office/drawing/2014/main" val="2935181466"/>
                  </a:ext>
                </a:extLst>
              </a:tr>
              <a:tr h="332372">
                <a:tc>
                  <a:txBody>
                    <a:bodyPr/>
                    <a:lstStyle/>
                    <a:p>
                      <a:r>
                        <a:rPr lang="en-US"/>
                        <a:t>Entire System</a:t>
                      </a:r>
                    </a:p>
                  </a:txBody>
                  <a:tcPr/>
                </a:tc>
                <a:tc>
                  <a:txBody>
                    <a:bodyPr/>
                    <a:lstStyle/>
                    <a:p>
                      <a:pPr marL="285750" indent="-285750">
                        <a:buFont typeface="Arial"/>
                        <a:buChar char="•"/>
                      </a:pPr>
                      <a:r>
                        <a:rPr lang="en-US"/>
                        <a:t>Same as all other tests</a:t>
                      </a:r>
                    </a:p>
                  </a:txBody>
                  <a:tcPr/>
                </a:tc>
                <a:extLst>
                  <a:ext uri="{0D108BD9-81ED-4DB2-BD59-A6C34878D82A}">
                    <a16:rowId xmlns:a16="http://schemas.microsoft.com/office/drawing/2014/main" val="4075314282"/>
                  </a:ext>
                </a:extLst>
              </a:tr>
            </a:tbl>
          </a:graphicData>
        </a:graphic>
      </p:graphicFrame>
      <p:sp>
        <p:nvSpPr>
          <p:cNvPr id="4" name="Slide Number Placeholder 3">
            <a:extLst>
              <a:ext uri="{FF2B5EF4-FFF2-40B4-BE49-F238E27FC236}">
                <a16:creationId xmlns:a16="http://schemas.microsoft.com/office/drawing/2014/main" id="{D380117F-D25B-4933-9A82-24A8F0697326}"/>
              </a:ext>
            </a:extLst>
          </p:cNvPr>
          <p:cNvSpPr>
            <a:spLocks noGrp="1"/>
          </p:cNvSpPr>
          <p:nvPr>
            <p:ph type="sldNum" sz="quarter" idx="12"/>
          </p:nvPr>
        </p:nvSpPr>
        <p:spPr>
          <a:xfrm>
            <a:off x="8941279" y="6385105"/>
            <a:ext cx="2743200" cy="365125"/>
          </a:xfrm>
        </p:spPr>
        <p:txBody>
          <a:bodyPr/>
          <a:lstStyle/>
          <a:p>
            <a:r>
              <a:rPr lang="en-US"/>
              <a:t>18 - Jackie</a:t>
            </a:r>
          </a:p>
        </p:txBody>
      </p:sp>
      <p:pic>
        <p:nvPicPr>
          <p:cNvPr id="6" name="Recorded Sound">
            <a:hlinkClick r:id="" action="ppaction://media"/>
            <a:extLst>
              <a:ext uri="{FF2B5EF4-FFF2-40B4-BE49-F238E27FC236}">
                <a16:creationId xmlns:a16="http://schemas.microsoft.com/office/drawing/2014/main" id="{4A26EC1A-DD9E-49ED-9A91-C5AC7C3AB6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521823"/>
            <a:ext cx="609600" cy="609600"/>
          </a:xfrm>
          <a:prstGeom prst="rect">
            <a:avLst/>
          </a:prstGeom>
        </p:spPr>
      </p:pic>
    </p:spTree>
    <p:extLst>
      <p:ext uri="{BB962C8B-B14F-4D97-AF65-F5344CB8AC3E}">
        <p14:creationId xmlns:p14="http://schemas.microsoft.com/office/powerpoint/2010/main" val="191444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7A3E8-0313-45E5-9578-4F9B64DDE214}"/>
              </a:ext>
            </a:extLst>
          </p:cNvPr>
          <p:cNvSpPr>
            <a:spLocks noGrp="1"/>
          </p:cNvSpPr>
          <p:nvPr>
            <p:ph type="title"/>
          </p:nvPr>
        </p:nvSpPr>
        <p:spPr/>
        <p:txBody>
          <a:bodyPr/>
          <a:lstStyle/>
          <a:p>
            <a:r>
              <a:rPr lang="en-US" b="1">
                <a:cs typeface="Calibri Light"/>
              </a:rPr>
              <a:t>Budget</a:t>
            </a:r>
            <a:br>
              <a:rPr lang="en-US" b="1">
                <a:cs typeface="Calibri Light"/>
              </a:rPr>
            </a:br>
            <a:r>
              <a:rPr lang="en-US" sz="3200">
                <a:cs typeface="Calibri Light"/>
              </a:rPr>
              <a:t>Bill of Materials for Prototype</a:t>
            </a:r>
            <a:endParaRPr lang="en-US" b="1"/>
          </a:p>
        </p:txBody>
      </p:sp>
      <p:sp>
        <p:nvSpPr>
          <p:cNvPr id="4" name="Slide Number Placeholder 3">
            <a:extLst>
              <a:ext uri="{FF2B5EF4-FFF2-40B4-BE49-F238E27FC236}">
                <a16:creationId xmlns:a16="http://schemas.microsoft.com/office/drawing/2014/main" id="{E382B81B-D605-4D82-8308-2D6A4DB99880}"/>
              </a:ext>
            </a:extLst>
          </p:cNvPr>
          <p:cNvSpPr>
            <a:spLocks noGrp="1"/>
          </p:cNvSpPr>
          <p:nvPr>
            <p:ph type="sldNum" sz="quarter" idx="12"/>
          </p:nvPr>
        </p:nvSpPr>
        <p:spPr/>
        <p:txBody>
          <a:bodyPr/>
          <a:lstStyle/>
          <a:p>
            <a:fld id="{330EA680-D336-4FF7-8B7A-9848BB0A1C32}" type="slidenum">
              <a:rPr lang="en-US" sz="1400" smtClean="0"/>
              <a:t>19</a:t>
            </a:fld>
            <a:r>
              <a:rPr lang="en-US" sz="1400"/>
              <a:t> - Jacob</a:t>
            </a:r>
          </a:p>
        </p:txBody>
      </p:sp>
      <p:graphicFrame>
        <p:nvGraphicFramePr>
          <p:cNvPr id="7" name="Table 6">
            <a:extLst>
              <a:ext uri="{FF2B5EF4-FFF2-40B4-BE49-F238E27FC236}">
                <a16:creationId xmlns:a16="http://schemas.microsoft.com/office/drawing/2014/main" id="{60575EEA-8B24-49F8-A7E7-901715E47E81}"/>
              </a:ext>
            </a:extLst>
          </p:cNvPr>
          <p:cNvGraphicFramePr>
            <a:graphicFrameLocks noGrp="1"/>
          </p:cNvGraphicFramePr>
          <p:nvPr>
            <p:extLst>
              <p:ext uri="{D42A27DB-BD31-4B8C-83A1-F6EECF244321}">
                <p14:modId xmlns:p14="http://schemas.microsoft.com/office/powerpoint/2010/main" val="494543004"/>
              </p:ext>
            </p:extLst>
          </p:nvPr>
        </p:nvGraphicFramePr>
        <p:xfrm>
          <a:off x="1911350" y="1664413"/>
          <a:ext cx="8369300" cy="3969625"/>
        </p:xfrm>
        <a:graphic>
          <a:graphicData uri="http://schemas.openxmlformats.org/drawingml/2006/table">
            <a:tbl>
              <a:tblPr>
                <a:tableStyleId>{5C22544A-7EE6-4342-B048-85BDC9FD1C3A}</a:tableStyleId>
              </a:tblPr>
              <a:tblGrid>
                <a:gridCol w="508000">
                  <a:extLst>
                    <a:ext uri="{9D8B030D-6E8A-4147-A177-3AD203B41FA5}">
                      <a16:colId xmlns:a16="http://schemas.microsoft.com/office/drawing/2014/main" val="1541375082"/>
                    </a:ext>
                  </a:extLst>
                </a:gridCol>
                <a:gridCol w="1244600">
                  <a:extLst>
                    <a:ext uri="{9D8B030D-6E8A-4147-A177-3AD203B41FA5}">
                      <a16:colId xmlns:a16="http://schemas.microsoft.com/office/drawing/2014/main" val="893616506"/>
                    </a:ext>
                  </a:extLst>
                </a:gridCol>
                <a:gridCol w="342900">
                  <a:extLst>
                    <a:ext uri="{9D8B030D-6E8A-4147-A177-3AD203B41FA5}">
                      <a16:colId xmlns:a16="http://schemas.microsoft.com/office/drawing/2014/main" val="4141084108"/>
                    </a:ext>
                  </a:extLst>
                </a:gridCol>
                <a:gridCol w="1714500">
                  <a:extLst>
                    <a:ext uri="{9D8B030D-6E8A-4147-A177-3AD203B41FA5}">
                      <a16:colId xmlns:a16="http://schemas.microsoft.com/office/drawing/2014/main" val="3326716675"/>
                    </a:ext>
                  </a:extLst>
                </a:gridCol>
                <a:gridCol w="1714500">
                  <a:extLst>
                    <a:ext uri="{9D8B030D-6E8A-4147-A177-3AD203B41FA5}">
                      <a16:colId xmlns:a16="http://schemas.microsoft.com/office/drawing/2014/main" val="582836671"/>
                    </a:ext>
                  </a:extLst>
                </a:gridCol>
                <a:gridCol w="838200">
                  <a:extLst>
                    <a:ext uri="{9D8B030D-6E8A-4147-A177-3AD203B41FA5}">
                      <a16:colId xmlns:a16="http://schemas.microsoft.com/office/drawing/2014/main" val="213747009"/>
                    </a:ext>
                  </a:extLst>
                </a:gridCol>
                <a:gridCol w="1079500">
                  <a:extLst>
                    <a:ext uri="{9D8B030D-6E8A-4147-A177-3AD203B41FA5}">
                      <a16:colId xmlns:a16="http://schemas.microsoft.com/office/drawing/2014/main" val="581879015"/>
                    </a:ext>
                  </a:extLst>
                </a:gridCol>
                <a:gridCol w="927100">
                  <a:extLst>
                    <a:ext uri="{9D8B030D-6E8A-4147-A177-3AD203B41FA5}">
                      <a16:colId xmlns:a16="http://schemas.microsoft.com/office/drawing/2014/main" val="616306794"/>
                    </a:ext>
                  </a:extLst>
                </a:gridCol>
              </a:tblGrid>
              <a:tr h="197725">
                <a:tc>
                  <a:txBody>
                    <a:bodyPr/>
                    <a:lstStyle/>
                    <a:p>
                      <a:pPr algn="ctr" fontAlgn="b"/>
                      <a:r>
                        <a:rPr lang="en-US" sz="1000" b="1" u="none" strike="noStrike">
                          <a:effectLst/>
                        </a:rPr>
                        <a:t>Part #</a:t>
                      </a:r>
                      <a:endParaRPr lang="en-US" sz="1000" b="1" i="0" u="none" strike="noStrike">
                        <a:effectLst/>
                        <a:latin typeface="Verdana" panose="020B0604030504040204" pitchFamily="34" charset="0"/>
                      </a:endParaRPr>
                    </a:p>
                  </a:txBody>
                  <a:tcPr marL="6350" marR="6350" marT="6350" marB="0" anchor="b"/>
                </a:tc>
                <a:tc>
                  <a:txBody>
                    <a:bodyPr/>
                    <a:lstStyle/>
                    <a:p>
                      <a:pPr algn="ctr" fontAlgn="b"/>
                      <a:r>
                        <a:rPr lang="en-US" sz="1000" b="1" u="none" strike="noStrike">
                          <a:effectLst/>
                        </a:rPr>
                        <a:t>Part Name</a:t>
                      </a:r>
                      <a:endParaRPr lang="en-US" sz="1000" b="1" i="0" u="none" strike="noStrike">
                        <a:effectLst/>
                        <a:latin typeface="Verdana" panose="020B0604030504040204" pitchFamily="34" charset="0"/>
                      </a:endParaRPr>
                    </a:p>
                  </a:txBody>
                  <a:tcPr marL="6350" marR="6350" marT="6350" marB="0" anchor="b"/>
                </a:tc>
                <a:tc>
                  <a:txBody>
                    <a:bodyPr/>
                    <a:lstStyle/>
                    <a:p>
                      <a:pPr algn="ctr" fontAlgn="b"/>
                      <a:r>
                        <a:rPr lang="en-US" sz="1000" b="1" u="none" strike="noStrike">
                          <a:effectLst/>
                        </a:rPr>
                        <a:t>Qty</a:t>
                      </a:r>
                      <a:endParaRPr lang="en-US" sz="1000" b="1" i="0" u="none" strike="noStrike">
                        <a:effectLst/>
                        <a:latin typeface="Verdana" panose="020B0604030504040204" pitchFamily="34" charset="0"/>
                      </a:endParaRPr>
                    </a:p>
                  </a:txBody>
                  <a:tcPr marL="6350" marR="6350" marT="6350" marB="0" anchor="b"/>
                </a:tc>
                <a:tc>
                  <a:txBody>
                    <a:bodyPr/>
                    <a:lstStyle/>
                    <a:p>
                      <a:pPr algn="ctr" fontAlgn="b"/>
                      <a:r>
                        <a:rPr lang="en-US" sz="1000" b="1" u="none" strike="noStrike">
                          <a:effectLst/>
                        </a:rPr>
                        <a:t>Description</a:t>
                      </a:r>
                      <a:endParaRPr lang="en-US" sz="1000" b="1" i="0" u="none" strike="noStrike">
                        <a:effectLst/>
                        <a:latin typeface="Verdana" panose="020B0604030504040204" pitchFamily="34" charset="0"/>
                      </a:endParaRPr>
                    </a:p>
                  </a:txBody>
                  <a:tcPr marL="6350" marR="6350" marT="6350" marB="0" anchor="b"/>
                </a:tc>
                <a:tc>
                  <a:txBody>
                    <a:bodyPr/>
                    <a:lstStyle/>
                    <a:p>
                      <a:pPr algn="ctr" fontAlgn="b"/>
                      <a:r>
                        <a:rPr lang="en-US" sz="1000" b="1" u="none" strike="noStrike">
                          <a:effectLst/>
                        </a:rPr>
                        <a:t>Functions</a:t>
                      </a:r>
                      <a:endParaRPr lang="en-US" sz="1000" b="1" i="0" u="none" strike="noStrike">
                        <a:effectLst/>
                        <a:latin typeface="Verdana" panose="020B0604030504040204" pitchFamily="34" charset="0"/>
                      </a:endParaRPr>
                    </a:p>
                  </a:txBody>
                  <a:tcPr marL="6350" marR="6350" marT="6350" marB="0" anchor="b"/>
                </a:tc>
                <a:tc>
                  <a:txBody>
                    <a:bodyPr/>
                    <a:lstStyle/>
                    <a:p>
                      <a:pPr algn="ctr" fontAlgn="b"/>
                      <a:r>
                        <a:rPr lang="en-US" sz="1000" b="1" u="none" strike="noStrike">
                          <a:effectLst/>
                        </a:rPr>
                        <a:t>Material</a:t>
                      </a:r>
                      <a:endParaRPr lang="en-US" sz="1000" b="1" i="0" u="none" strike="noStrike">
                        <a:effectLst/>
                        <a:latin typeface="Verdana" panose="020B0604030504040204" pitchFamily="34" charset="0"/>
                      </a:endParaRPr>
                    </a:p>
                  </a:txBody>
                  <a:tcPr marL="6350" marR="6350" marT="6350" marB="0" anchor="b"/>
                </a:tc>
                <a:tc>
                  <a:txBody>
                    <a:bodyPr/>
                    <a:lstStyle/>
                    <a:p>
                      <a:pPr algn="ctr" fontAlgn="b"/>
                      <a:r>
                        <a:rPr lang="en-US" sz="1000" b="1" u="none" strike="noStrike">
                          <a:effectLst/>
                        </a:rPr>
                        <a:t>Dimensions</a:t>
                      </a:r>
                      <a:endParaRPr lang="en-US" sz="1000" b="1" i="0" u="none" strike="noStrike">
                        <a:effectLst/>
                        <a:latin typeface="Verdana" panose="020B0604030504040204" pitchFamily="34" charset="0"/>
                      </a:endParaRPr>
                    </a:p>
                  </a:txBody>
                  <a:tcPr marL="6350" marR="6350" marT="6350" marB="0" anchor="b"/>
                </a:tc>
                <a:tc>
                  <a:txBody>
                    <a:bodyPr/>
                    <a:lstStyle/>
                    <a:p>
                      <a:pPr algn="ctr" fontAlgn="b"/>
                      <a:r>
                        <a:rPr lang="en-US" sz="1000" b="1" u="none" strike="noStrike">
                          <a:effectLst/>
                        </a:rPr>
                        <a:t>Cost ($USD)</a:t>
                      </a:r>
                      <a:endParaRPr lang="en-US" sz="1000" b="1"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1981434594"/>
                  </a:ext>
                </a:extLst>
              </a:tr>
              <a:tr h="342900">
                <a:tc>
                  <a:txBody>
                    <a:bodyPr/>
                    <a:lstStyle/>
                    <a:p>
                      <a:pPr algn="ctr" fontAlgn="b"/>
                      <a:r>
                        <a:rPr lang="en-US" sz="1000" u="none" strike="noStrike">
                          <a:effectLst/>
                        </a:rPr>
                        <a:t>1</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Pnuematic Tool</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6</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Reverse engineered pnuematic wrench </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Displace counter wt</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Aluminum</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179.94</a:t>
                      </a:r>
                      <a:endParaRPr lang="en-US" sz="1000" b="0"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381344851"/>
                  </a:ext>
                </a:extLst>
              </a:tr>
              <a:tr h="342900">
                <a:tc>
                  <a:txBody>
                    <a:bodyPr/>
                    <a:lstStyle/>
                    <a:p>
                      <a:pPr algn="ctr" fontAlgn="b"/>
                      <a:r>
                        <a:rPr lang="en-US" sz="1000" u="none" strike="noStrike">
                          <a:effectLst/>
                        </a:rPr>
                        <a:t>2</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Tubing</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1</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Piping for working air to pnuematic motor</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Direct air to motors</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Aluminum</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0.5"x48"x1/16"</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12.98</a:t>
                      </a:r>
                      <a:endParaRPr lang="en-US" sz="1000" b="0"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1098626850"/>
                  </a:ext>
                </a:extLst>
              </a:tr>
              <a:tr h="342900">
                <a:tc>
                  <a:txBody>
                    <a:bodyPr/>
                    <a:lstStyle/>
                    <a:p>
                      <a:pPr algn="ctr" fontAlgn="b"/>
                      <a:r>
                        <a:rPr lang="en-US" sz="1000" u="none" strike="noStrike">
                          <a:effectLst/>
                        </a:rPr>
                        <a:t>3</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Compressor</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1</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Pnuematic system</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Provide air supply for pnuematic system</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 </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0</a:t>
                      </a:r>
                      <a:endParaRPr lang="en-US" sz="1000" b="0"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2512502142"/>
                  </a:ext>
                </a:extLst>
              </a:tr>
              <a:tr h="342900">
                <a:tc>
                  <a:txBody>
                    <a:bodyPr/>
                    <a:lstStyle/>
                    <a:p>
                      <a:pPr algn="ctr" fontAlgn="b"/>
                      <a:r>
                        <a:rPr lang="en-US" sz="1000" u="none" strike="noStrike">
                          <a:effectLst/>
                        </a:rPr>
                        <a:t>4</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Pipe Fittings</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10</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Pnuematic system</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Direct and couple air lines for motors</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Brass</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0.5"</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40</a:t>
                      </a:r>
                      <a:endParaRPr lang="en-US" sz="1000" b="0"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1325163285"/>
                  </a:ext>
                </a:extLst>
              </a:tr>
              <a:tr h="342900">
                <a:tc>
                  <a:txBody>
                    <a:bodyPr/>
                    <a:lstStyle/>
                    <a:p>
                      <a:pPr algn="ctr" fontAlgn="b"/>
                      <a:r>
                        <a:rPr lang="en-US" sz="1000" u="none" strike="noStrike">
                          <a:effectLst/>
                        </a:rPr>
                        <a:t>5</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Storage Tank</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1</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Pnuematic system</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Hold air supply for pnuematic system</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Steel</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8"x10"x1/8"</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0</a:t>
                      </a:r>
                      <a:endParaRPr lang="en-US" sz="1000" b="0"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2980165735"/>
                  </a:ext>
                </a:extLst>
              </a:tr>
              <a:tr h="342900">
                <a:tc>
                  <a:txBody>
                    <a:bodyPr/>
                    <a:lstStyle/>
                    <a:p>
                      <a:pPr algn="ctr" fontAlgn="b"/>
                      <a:r>
                        <a:rPr lang="en-US" sz="1000" u="none" strike="noStrike">
                          <a:effectLst/>
                        </a:rPr>
                        <a:t>6</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Ctr. Wt. and Bench for Motors</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8'</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Stock material for prototyping</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Stock material for prototyping</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Wood</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 1"x4"</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22.45</a:t>
                      </a:r>
                      <a:endParaRPr lang="en-US" sz="1000" b="0"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4034203361"/>
                  </a:ext>
                </a:extLst>
              </a:tr>
              <a:tr h="171450">
                <a:tc>
                  <a:txBody>
                    <a:bodyPr/>
                    <a:lstStyle/>
                    <a:p>
                      <a:pPr algn="ctr" fontAlgn="b"/>
                      <a:r>
                        <a:rPr lang="en-US" sz="1000" u="none" strike="noStrike">
                          <a:effectLst/>
                        </a:rPr>
                        <a:t>7</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Fasterners </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1</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Securing components</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Securing components</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Plastic</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 </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6</a:t>
                      </a:r>
                      <a:endParaRPr lang="en-US" sz="1000" b="0"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1088089795"/>
                  </a:ext>
                </a:extLst>
              </a:tr>
              <a:tr h="171450">
                <a:tc>
                  <a:txBody>
                    <a:bodyPr/>
                    <a:lstStyle/>
                    <a:p>
                      <a:pPr algn="ctr" fontAlgn="b"/>
                      <a:r>
                        <a:rPr lang="en-US" sz="1000" u="none" strike="noStrike">
                          <a:effectLst/>
                        </a:rPr>
                        <a:t>8</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Fasterners </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6</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Securing components</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Securing components</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Aluminum</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 </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2.76</a:t>
                      </a:r>
                      <a:endParaRPr lang="en-US" sz="1000" b="0"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3975363275"/>
                  </a:ext>
                </a:extLst>
              </a:tr>
              <a:tr h="171450">
                <a:tc>
                  <a:txBody>
                    <a:bodyPr/>
                    <a:lstStyle/>
                    <a:p>
                      <a:pPr algn="ctr" fontAlgn="b"/>
                      <a:r>
                        <a:rPr lang="en-US" sz="1000" u="none" strike="noStrike">
                          <a:effectLst/>
                        </a:rPr>
                        <a:t>9</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Pressure Sensors</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4</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Force sensing resistor</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Determine CG location</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 </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44.36</a:t>
                      </a:r>
                      <a:endParaRPr lang="en-US" sz="1000" b="0"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33965400"/>
                  </a:ext>
                </a:extLst>
              </a:tr>
              <a:tr h="342900">
                <a:tc>
                  <a:txBody>
                    <a:bodyPr/>
                    <a:lstStyle/>
                    <a:p>
                      <a:pPr algn="ctr" fontAlgn="b"/>
                      <a:r>
                        <a:rPr lang="en-US" sz="1000" u="none" strike="noStrike">
                          <a:effectLst/>
                        </a:rPr>
                        <a:t>10</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Lubricant</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1</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Petrol based lube</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lubricate pnuematic motors</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 </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 </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4.95</a:t>
                      </a:r>
                      <a:endParaRPr lang="en-US" sz="1000" b="0"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2185608876"/>
                  </a:ext>
                </a:extLst>
              </a:tr>
              <a:tr h="342900">
                <a:tc>
                  <a:txBody>
                    <a:bodyPr/>
                    <a:lstStyle/>
                    <a:p>
                      <a:pPr algn="ctr" fontAlgn="b"/>
                      <a:r>
                        <a:rPr lang="en-US" sz="1000" u="none" strike="noStrike">
                          <a:effectLst/>
                        </a:rPr>
                        <a:t>11</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Platform</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5</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Stock sheet metal for fab work</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Attach CubeSat to air bearing stand</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Aluminum</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6"x18"</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20.1</a:t>
                      </a:r>
                      <a:endParaRPr lang="en-US" sz="1000" b="0"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3198223283"/>
                  </a:ext>
                </a:extLst>
              </a:tr>
              <a:tr h="171450">
                <a:tc>
                  <a:txBody>
                    <a:bodyPr/>
                    <a:lstStyle/>
                    <a:p>
                      <a:pPr algn="ctr" fontAlgn="b"/>
                      <a:r>
                        <a:rPr lang="en-US" sz="1000" u="none" strike="noStrike">
                          <a:effectLst/>
                        </a:rPr>
                        <a:t>12</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3D Material</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4</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Corn based plastic</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for 3D printed model</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Corn/Plastic</a:t>
                      </a:r>
                      <a:endParaRPr lang="en-US" sz="1000" b="0" i="0" u="none" strike="noStrike">
                        <a:effectLst/>
                        <a:latin typeface="Verdana" panose="020B0604030504040204" pitchFamily="34" charset="0"/>
                      </a:endParaRPr>
                    </a:p>
                  </a:txBody>
                  <a:tcPr marL="6350" marR="6350" marT="6350" marB="0" anchor="b"/>
                </a:tc>
                <a:tc>
                  <a:txBody>
                    <a:bodyPr/>
                    <a:lstStyle/>
                    <a:p>
                      <a:pPr algn="ctr" fontAlgn="b"/>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79.4</a:t>
                      </a:r>
                      <a:endParaRPr lang="en-US" sz="1000" b="0"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3844915906"/>
                  </a:ext>
                </a:extLst>
              </a:tr>
              <a:tr h="342900">
                <a:tc>
                  <a:txBody>
                    <a:bodyPr/>
                    <a:lstStyle/>
                    <a:p>
                      <a:pPr algn="ctr" fontAlgn="b"/>
                      <a:r>
                        <a:rPr lang="en-US" sz="1000" u="none" strike="noStrike">
                          <a:effectLst/>
                        </a:rPr>
                        <a:t>13</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12V Batter</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1</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Simple RC battery</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Provide energy for Arduino system &amp; valves</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Lithium</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 </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6.2</a:t>
                      </a:r>
                      <a:endParaRPr lang="en-US" sz="1000" b="0"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1225299716"/>
                  </a:ext>
                </a:extLst>
              </a:tr>
            </a:tbl>
          </a:graphicData>
        </a:graphic>
      </p:graphicFrame>
      <p:sp>
        <p:nvSpPr>
          <p:cNvPr id="8" name="Rectangle 7">
            <a:extLst>
              <a:ext uri="{FF2B5EF4-FFF2-40B4-BE49-F238E27FC236}">
                <a16:creationId xmlns:a16="http://schemas.microsoft.com/office/drawing/2014/main" id="{D125F416-0365-43DD-90AF-0EA948E49CCD}"/>
              </a:ext>
            </a:extLst>
          </p:cNvPr>
          <p:cNvSpPr/>
          <p:nvPr/>
        </p:nvSpPr>
        <p:spPr>
          <a:xfrm>
            <a:off x="3857376" y="5677034"/>
            <a:ext cx="4753224" cy="369332"/>
          </a:xfrm>
          <a:prstGeom prst="rect">
            <a:avLst/>
          </a:prstGeom>
        </p:spPr>
        <p:txBody>
          <a:bodyPr wrap="none">
            <a:spAutoFit/>
          </a:bodyPr>
          <a:lstStyle/>
          <a:p>
            <a:r>
              <a:rPr lang="en-US" b="1">
                <a:latin typeface="Verdana" panose="020B0604030504040204" pitchFamily="34" charset="0"/>
              </a:rPr>
              <a:t>Total Cost Estimate ($USD):</a:t>
            </a:r>
            <a:r>
              <a:rPr lang="en-US"/>
              <a:t> </a:t>
            </a:r>
            <a:r>
              <a:rPr lang="en-US">
                <a:latin typeface="Verdana" panose="020B0604030504040204" pitchFamily="34" charset="0"/>
              </a:rPr>
              <a:t>419.14</a:t>
            </a:r>
            <a:r>
              <a:rPr lang="en-US"/>
              <a:t> </a:t>
            </a:r>
          </a:p>
        </p:txBody>
      </p:sp>
      <p:sp>
        <p:nvSpPr>
          <p:cNvPr id="9" name="Rectangle 8">
            <a:extLst>
              <a:ext uri="{FF2B5EF4-FFF2-40B4-BE49-F238E27FC236}">
                <a16:creationId xmlns:a16="http://schemas.microsoft.com/office/drawing/2014/main" id="{15C98958-C720-4169-BF13-51B47CB53BC6}"/>
              </a:ext>
            </a:extLst>
          </p:cNvPr>
          <p:cNvSpPr/>
          <p:nvPr/>
        </p:nvSpPr>
        <p:spPr>
          <a:xfrm>
            <a:off x="3857376" y="5944022"/>
            <a:ext cx="4395755" cy="369332"/>
          </a:xfrm>
          <a:prstGeom prst="rect">
            <a:avLst/>
          </a:prstGeom>
        </p:spPr>
        <p:txBody>
          <a:bodyPr wrap="none">
            <a:spAutoFit/>
          </a:bodyPr>
          <a:lstStyle/>
          <a:p>
            <a:r>
              <a:rPr lang="en-US" b="1">
                <a:latin typeface="Verdana" panose="020B0604030504040204" pitchFamily="34" charset="0"/>
                <a:ea typeface="Verdana" panose="020B0604030504040204" pitchFamily="34" charset="0"/>
              </a:rPr>
              <a:t>Expenses to Date ($USD):</a:t>
            </a:r>
            <a:r>
              <a:rPr lang="en-US">
                <a:latin typeface="Verdana" panose="020B0604030504040204" pitchFamily="34" charset="0"/>
                <a:ea typeface="Verdana" panose="020B0604030504040204" pitchFamily="34" charset="0"/>
              </a:rPr>
              <a:t> 29.99 </a:t>
            </a:r>
          </a:p>
        </p:txBody>
      </p:sp>
      <p:pic>
        <p:nvPicPr>
          <p:cNvPr id="10" name="Slide 16">
            <a:hlinkClick r:id="" action="ppaction://media"/>
            <a:extLst>
              <a:ext uri="{FF2B5EF4-FFF2-40B4-BE49-F238E27FC236}">
                <a16:creationId xmlns:a16="http://schemas.microsoft.com/office/drawing/2014/main" id="{D9ED8509-2AD0-4B08-BD70-982CFE60A9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75800" y="738901"/>
            <a:ext cx="406400" cy="406400"/>
          </a:xfrm>
          <a:prstGeom prst="rect">
            <a:avLst/>
          </a:prstGeom>
        </p:spPr>
      </p:pic>
    </p:spTree>
    <p:extLst>
      <p:ext uri="{BB962C8B-B14F-4D97-AF65-F5344CB8AC3E}">
        <p14:creationId xmlns:p14="http://schemas.microsoft.com/office/powerpoint/2010/main" val="413339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0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Program Description</a:t>
            </a:r>
          </a:p>
        </p:txBody>
      </p:sp>
      <p:sp>
        <p:nvSpPr>
          <p:cNvPr id="4" name="Slide Number Placeholder 3"/>
          <p:cNvSpPr>
            <a:spLocks noGrp="1"/>
          </p:cNvSpPr>
          <p:nvPr>
            <p:ph type="sldNum" sz="quarter" idx="11"/>
          </p:nvPr>
        </p:nvSpPr>
        <p:spPr/>
        <p:txBody>
          <a:bodyPr/>
          <a:lstStyle/>
          <a:p>
            <a:pPr>
              <a:defRPr/>
            </a:pPr>
            <a:fld id="{533EBAA6-A68F-4B47-B410-667C2F2E612B}" type="slidenum">
              <a:rPr lang="en-US" smtClean="0">
                <a:cs typeface="Times New Roman"/>
              </a:rPr>
              <a:pPr>
                <a:defRPr/>
              </a:pPr>
              <a:t>2</a:t>
            </a:fld>
            <a:r>
              <a:rPr lang="en-US">
                <a:cs typeface="Times New Roman"/>
              </a:rPr>
              <a:t> - Zack</a:t>
            </a:r>
          </a:p>
        </p:txBody>
      </p:sp>
      <p:sp>
        <p:nvSpPr>
          <p:cNvPr id="5" name="Content Placeholder 2">
            <a:extLst>
              <a:ext uri="{FF2B5EF4-FFF2-40B4-BE49-F238E27FC236}">
                <a16:creationId xmlns:a16="http://schemas.microsoft.com/office/drawing/2014/main" id="{E5C6F063-4AF7-4F45-BF61-019A4905BCE3}"/>
              </a:ext>
            </a:extLst>
          </p:cNvPr>
          <p:cNvSpPr txBox="1">
            <a:spLocks/>
          </p:cNvSpPr>
          <p:nvPr/>
        </p:nvSpPr>
        <p:spPr>
          <a:xfrm>
            <a:off x="1981379" y="1371600"/>
            <a:ext cx="8224838" cy="1219200"/>
          </a:xfrm>
          <a:prstGeom prst="rect">
            <a:avLst/>
          </a:prstGeom>
          <a:noFill/>
        </p:spPr>
        <p:txBody>
          <a:bodyPr anchor="t"/>
          <a:lstStyle>
            <a:lvl1pPr marL="342900" indent="-342900" algn="l" defTabSz="457200" rtl="0" eaLnBrk="0" fontAlgn="base" hangingPunct="0">
              <a:spcBef>
                <a:spcPct val="20000"/>
              </a:spcBef>
              <a:spcAft>
                <a:spcPct val="0"/>
              </a:spcAft>
              <a:buClr>
                <a:schemeClr val="tx2"/>
              </a:buClr>
              <a:buFont typeface="Arial" charset="0"/>
              <a:buChar char="•"/>
              <a:defRPr sz="2400" b="1"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tx2"/>
              </a:buClr>
              <a:buFont typeface="Arial" charset="0"/>
              <a:buChar char="–"/>
              <a:defRPr sz="2200" kern="1200">
                <a:solidFill>
                  <a:schemeClr val="tx1"/>
                </a:solidFill>
                <a:latin typeface="+mn-lt"/>
                <a:ea typeface="ＭＳ Ｐゴシック" charset="0"/>
                <a:cs typeface="+mn-cs"/>
              </a:defRPr>
            </a:lvl2pPr>
            <a:lvl3pPr marL="1257300" indent="-342900" algn="l" defTabSz="457200" rtl="0" eaLnBrk="0" fontAlgn="base" hangingPunct="0">
              <a:spcBef>
                <a:spcPct val="20000"/>
              </a:spcBef>
              <a:spcAft>
                <a:spcPct val="0"/>
              </a:spcAft>
              <a:buClr>
                <a:schemeClr val="tx2"/>
              </a:buClr>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Clr>
                <a:srgbClr val="B69404"/>
              </a:buClr>
              <a:buNone/>
            </a:pPr>
            <a:r>
              <a:rPr lang="en-US" sz="2000">
                <a:solidFill>
                  <a:srgbClr val="000000"/>
                </a:solidFill>
                <a:latin typeface="Arial"/>
                <a:ea typeface="ＭＳ Ｐゴシック"/>
              </a:rPr>
              <a:t>The proposed effort will design a mounting fixture for a 12U CubeSat so a frictionless environment can be achieved on an Air Bearing Test Stand.</a:t>
            </a:r>
          </a:p>
          <a:p>
            <a:pPr marL="0" indent="0" algn="just">
              <a:buClr>
                <a:srgbClr val="B69404"/>
              </a:buClr>
              <a:buNone/>
            </a:pPr>
            <a:endParaRPr lang="en-US" sz="2000">
              <a:solidFill>
                <a:srgbClr val="000000"/>
              </a:solidFill>
              <a:latin typeface="Arial"/>
              <a:ea typeface="ＭＳ Ｐゴシック"/>
            </a:endParaRPr>
          </a:p>
          <a:p>
            <a:pPr marL="0" indent="0" algn="just">
              <a:buClr>
                <a:srgbClr val="B69404"/>
              </a:buClr>
              <a:buNone/>
            </a:pPr>
            <a:endParaRPr lang="en-US" sz="2000">
              <a:solidFill>
                <a:srgbClr val="000000"/>
              </a:solidFill>
              <a:latin typeface="Arial"/>
              <a:ea typeface="ＭＳ Ｐゴシック"/>
            </a:endParaRPr>
          </a:p>
          <a:p>
            <a:pPr marL="0" indent="0" algn="just">
              <a:buClr>
                <a:srgbClr val="B69404"/>
              </a:buClr>
              <a:buNone/>
            </a:pPr>
            <a:endParaRPr lang="en-US" sz="2000">
              <a:solidFill>
                <a:srgbClr val="000000"/>
              </a:solidFill>
              <a:latin typeface="Arial"/>
              <a:ea typeface="ＭＳ Ｐゴシック"/>
            </a:endParaRPr>
          </a:p>
          <a:p>
            <a:pPr marL="0" indent="0" algn="just">
              <a:buClr>
                <a:srgbClr val="B69404"/>
              </a:buClr>
              <a:buNone/>
            </a:pPr>
            <a:endParaRPr lang="en-US" sz="2000">
              <a:solidFill>
                <a:srgbClr val="000000"/>
              </a:solidFill>
              <a:latin typeface="Arial"/>
              <a:ea typeface="ＭＳ Ｐゴシック"/>
            </a:endParaRPr>
          </a:p>
          <a:p>
            <a:pPr marL="0" indent="0" algn="just">
              <a:buClr>
                <a:srgbClr val="B69404"/>
              </a:buClr>
              <a:buNone/>
            </a:pPr>
            <a:endParaRPr lang="en-US" sz="2000">
              <a:solidFill>
                <a:srgbClr val="000000"/>
              </a:solidFill>
              <a:latin typeface="Arial"/>
              <a:ea typeface="ＭＳ Ｐゴシック"/>
            </a:endParaRPr>
          </a:p>
          <a:p>
            <a:pPr marL="0" indent="0" algn="just">
              <a:buClr>
                <a:srgbClr val="B69404"/>
              </a:buClr>
              <a:buNone/>
            </a:pPr>
            <a:endParaRPr lang="en-US" sz="2000">
              <a:solidFill>
                <a:srgbClr val="000000"/>
              </a:solidFill>
              <a:latin typeface="Arial"/>
              <a:ea typeface="ＭＳ Ｐゴシック"/>
            </a:endParaRPr>
          </a:p>
        </p:txBody>
      </p:sp>
      <p:pic>
        <p:nvPicPr>
          <p:cNvPr id="6" name="Picture 5">
            <a:extLst>
              <a:ext uri="{FF2B5EF4-FFF2-40B4-BE49-F238E27FC236}">
                <a16:creationId xmlns:a16="http://schemas.microsoft.com/office/drawing/2014/main" id="{63711292-8F2C-4009-A538-5961C54E3BB3}"/>
              </a:ext>
            </a:extLst>
          </p:cNvPr>
          <p:cNvPicPr>
            <a:picLocks noChangeAspect="1"/>
          </p:cNvPicPr>
          <p:nvPr/>
        </p:nvPicPr>
        <p:blipFill>
          <a:blip r:embed="rId4"/>
          <a:stretch>
            <a:fillRect/>
          </a:stretch>
        </p:blipFill>
        <p:spPr>
          <a:xfrm>
            <a:off x="6759538" y="2471418"/>
            <a:ext cx="2949613" cy="2552699"/>
          </a:xfrm>
          <a:prstGeom prst="rect">
            <a:avLst/>
          </a:prstGeom>
        </p:spPr>
      </p:pic>
      <p:sp>
        <p:nvSpPr>
          <p:cNvPr id="7" name="TextBox 6">
            <a:extLst>
              <a:ext uri="{FF2B5EF4-FFF2-40B4-BE49-F238E27FC236}">
                <a16:creationId xmlns:a16="http://schemas.microsoft.com/office/drawing/2014/main" id="{F6A0C6FF-EF23-462F-8B1F-A57424A4A0A5}"/>
              </a:ext>
            </a:extLst>
          </p:cNvPr>
          <p:cNvSpPr txBox="1"/>
          <p:nvPr/>
        </p:nvSpPr>
        <p:spPr>
          <a:xfrm>
            <a:off x="2133601" y="5024117"/>
            <a:ext cx="8072617" cy="1800493"/>
          </a:xfrm>
          <a:prstGeom prst="rect">
            <a:avLst/>
          </a:prstGeom>
          <a:noFill/>
        </p:spPr>
        <p:txBody>
          <a:bodyPr wrap="square" numCol="2" rtlCol="0">
            <a:spAutoFit/>
          </a:bodyPr>
          <a:lstStyle/>
          <a:p>
            <a:endParaRPr lang="en-US" sz="1100" b="1">
              <a:solidFill>
                <a:srgbClr val="000000"/>
              </a:solidFill>
              <a:latin typeface="Arial"/>
              <a:ea typeface="ＭＳ Ｐゴシック"/>
              <a:cs typeface="Times New Roman"/>
            </a:endParaRPr>
          </a:p>
          <a:p>
            <a:r>
              <a:rPr lang="en-US" sz="2000" b="1">
                <a:solidFill>
                  <a:srgbClr val="000000"/>
                </a:solidFill>
                <a:latin typeface="Arial"/>
                <a:ea typeface="ＭＳ Ｐゴシック"/>
                <a:cs typeface="Times New Roman"/>
              </a:rPr>
              <a:t>The design must: </a:t>
            </a:r>
          </a:p>
          <a:p>
            <a:pPr marL="342900" indent="-342900">
              <a:buFont typeface="Arial" panose="020B0604020202020204" pitchFamily="34" charset="0"/>
              <a:buChar char="•"/>
            </a:pPr>
            <a:r>
              <a:rPr lang="en-US" sz="2000">
                <a:solidFill>
                  <a:srgbClr val="000000"/>
                </a:solidFill>
                <a:latin typeface="Arial"/>
                <a:ea typeface="ＭＳ Ｐゴシック"/>
                <a:cs typeface="Times New Roman"/>
              </a:rPr>
              <a:t>Refocus Center of Gravity*</a:t>
            </a:r>
          </a:p>
          <a:p>
            <a:pPr marL="342900" indent="-342900">
              <a:buFont typeface="Arial" panose="020B0604020202020204" pitchFamily="34" charset="0"/>
              <a:buChar char="•"/>
            </a:pPr>
            <a:r>
              <a:rPr lang="en-US" sz="2000">
                <a:solidFill>
                  <a:srgbClr val="000000"/>
                </a:solidFill>
                <a:latin typeface="Arial"/>
                <a:ea typeface="ＭＳ Ｐゴシック"/>
                <a:cs typeface="Times New Roman"/>
              </a:rPr>
              <a:t>Limit Tilt Degree</a:t>
            </a:r>
          </a:p>
          <a:p>
            <a:pPr marL="342900" indent="-342900">
              <a:buFont typeface="Arial" panose="020B0604020202020204" pitchFamily="34" charset="0"/>
              <a:buChar char="•"/>
            </a:pPr>
            <a:endParaRPr lang="en-US" sz="2000">
              <a:solidFill>
                <a:srgbClr val="000000"/>
              </a:solidFill>
              <a:latin typeface="Arial"/>
              <a:ea typeface="ＭＳ Ｐゴシック"/>
              <a:cs typeface="Times New Roman"/>
            </a:endParaRPr>
          </a:p>
          <a:p>
            <a:pPr marL="342900" indent="-342900">
              <a:buFont typeface="Arial" panose="020B0604020202020204" pitchFamily="34" charset="0"/>
              <a:buChar char="•"/>
            </a:pPr>
            <a:endParaRPr lang="en-US" sz="2000">
              <a:solidFill>
                <a:srgbClr val="000000"/>
              </a:solidFill>
              <a:latin typeface="Arial"/>
              <a:ea typeface="ＭＳ Ｐゴシック"/>
              <a:cs typeface="Times New Roman"/>
            </a:endParaRPr>
          </a:p>
          <a:p>
            <a:pPr marL="342900" indent="-342900">
              <a:buFont typeface="Arial" panose="020B0604020202020204" pitchFamily="34" charset="0"/>
              <a:buChar char="•"/>
            </a:pPr>
            <a:endParaRPr lang="en-US" sz="2000">
              <a:solidFill>
                <a:srgbClr val="000000"/>
              </a:solidFill>
              <a:latin typeface="Arial"/>
              <a:ea typeface="ＭＳ Ｐゴシック"/>
              <a:cs typeface="Times New Roman"/>
            </a:endParaRPr>
          </a:p>
          <a:p>
            <a:pPr marL="342900" indent="-342900">
              <a:buFont typeface="Arial" panose="020B0604020202020204" pitchFamily="34" charset="0"/>
              <a:buChar char="•"/>
            </a:pPr>
            <a:r>
              <a:rPr lang="en-US" sz="2000">
                <a:solidFill>
                  <a:srgbClr val="000000"/>
                </a:solidFill>
                <a:latin typeface="Arial"/>
                <a:ea typeface="ＭＳ Ｐゴシック"/>
                <a:cs typeface="Times New Roman"/>
              </a:rPr>
              <a:t>Be Adjustable in Three Axes*</a:t>
            </a:r>
          </a:p>
          <a:p>
            <a:pPr marL="342900" indent="-342900">
              <a:buFont typeface="Arial" panose="020B0604020202020204" pitchFamily="34" charset="0"/>
              <a:buChar char="•"/>
            </a:pPr>
            <a:r>
              <a:rPr lang="en-US" sz="2000">
                <a:solidFill>
                  <a:srgbClr val="000000"/>
                </a:solidFill>
                <a:latin typeface="Arial"/>
                <a:ea typeface="ＭＳ Ｐゴシック"/>
                <a:cs typeface="Times New Roman"/>
              </a:rPr>
              <a:t>Be Adjustable to Different Payloads</a:t>
            </a:r>
          </a:p>
          <a:p>
            <a:endParaRPr lang="en-US" sz="1100">
              <a:solidFill>
                <a:srgbClr val="000000"/>
              </a:solidFill>
              <a:latin typeface="Arial"/>
              <a:cs typeface="Times New Roman"/>
            </a:endParaRPr>
          </a:p>
        </p:txBody>
      </p:sp>
      <p:pic>
        <p:nvPicPr>
          <p:cNvPr id="8" name="Picture 7">
            <a:extLst>
              <a:ext uri="{FF2B5EF4-FFF2-40B4-BE49-F238E27FC236}">
                <a16:creationId xmlns:a16="http://schemas.microsoft.com/office/drawing/2014/main" id="{8F04424F-1F7E-4E1C-AA23-AC7E5E2E5873}"/>
              </a:ext>
            </a:extLst>
          </p:cNvPr>
          <p:cNvPicPr>
            <a:picLocks noChangeAspect="1"/>
          </p:cNvPicPr>
          <p:nvPr/>
        </p:nvPicPr>
        <p:blipFill>
          <a:blip r:embed="rId5"/>
          <a:stretch>
            <a:fillRect/>
          </a:stretch>
        </p:blipFill>
        <p:spPr>
          <a:xfrm>
            <a:off x="1981379" y="2409504"/>
            <a:ext cx="3790950" cy="2676525"/>
          </a:xfrm>
          <a:prstGeom prst="rect">
            <a:avLst/>
          </a:prstGeom>
        </p:spPr>
      </p:pic>
      <p:cxnSp>
        <p:nvCxnSpPr>
          <p:cNvPr id="10" name="Straight Arrow Connector 9">
            <a:extLst>
              <a:ext uri="{FF2B5EF4-FFF2-40B4-BE49-F238E27FC236}">
                <a16:creationId xmlns:a16="http://schemas.microsoft.com/office/drawing/2014/main" id="{6C63130E-C8F3-4261-94BE-EB7607481951}"/>
              </a:ext>
            </a:extLst>
          </p:cNvPr>
          <p:cNvCxnSpPr>
            <a:stCxn id="8" idx="3"/>
          </p:cNvCxnSpPr>
          <p:nvPr/>
        </p:nvCxnSpPr>
        <p:spPr>
          <a:xfrm>
            <a:off x="5772330" y="3747767"/>
            <a:ext cx="857071" cy="7305"/>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22F87D68-CA71-694E-81C2-3432DDC233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9818" y="4170363"/>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7688"/>
    </mc:Choice>
    <mc:Fallback>
      <p:transition spd="slow" advTm="67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ABCFC-BB2D-4D91-A2B7-F840CCC4D721}"/>
              </a:ext>
            </a:extLst>
          </p:cNvPr>
          <p:cNvSpPr>
            <a:spLocks noGrp="1"/>
          </p:cNvSpPr>
          <p:nvPr>
            <p:ph type="title"/>
          </p:nvPr>
        </p:nvSpPr>
        <p:spPr/>
        <p:txBody>
          <a:bodyPr/>
          <a:lstStyle/>
          <a:p>
            <a:r>
              <a:rPr lang="en-US">
                <a:cs typeface="Calibri Light"/>
              </a:rPr>
              <a:t>Schedule</a:t>
            </a:r>
            <a:endParaRPr lang="en-US"/>
          </a:p>
        </p:txBody>
      </p:sp>
      <p:sp>
        <p:nvSpPr>
          <p:cNvPr id="4" name="Slide Number Placeholder 3">
            <a:extLst>
              <a:ext uri="{FF2B5EF4-FFF2-40B4-BE49-F238E27FC236}">
                <a16:creationId xmlns:a16="http://schemas.microsoft.com/office/drawing/2014/main" id="{65FE84DA-04B8-4D59-9D19-088A3B08C8BE}"/>
              </a:ext>
            </a:extLst>
          </p:cNvPr>
          <p:cNvSpPr>
            <a:spLocks noGrp="1"/>
          </p:cNvSpPr>
          <p:nvPr>
            <p:ph type="sldNum" sz="quarter" idx="12"/>
          </p:nvPr>
        </p:nvSpPr>
        <p:spPr/>
        <p:txBody>
          <a:bodyPr/>
          <a:lstStyle/>
          <a:p>
            <a:fld id="{330EA680-D336-4FF7-8B7A-9848BB0A1C32}" type="slidenum">
              <a:rPr lang="en-US" sz="1400" smtClean="0"/>
              <a:t>20</a:t>
            </a:fld>
            <a:r>
              <a:rPr lang="en-US" sz="1400"/>
              <a:t> - Richard</a:t>
            </a:r>
          </a:p>
        </p:txBody>
      </p:sp>
      <p:pic>
        <p:nvPicPr>
          <p:cNvPr id="7" name="Picture 7" descr="A screenshot of a video game&#10;&#10;Description generated with high confidence">
            <a:extLst>
              <a:ext uri="{FF2B5EF4-FFF2-40B4-BE49-F238E27FC236}">
                <a16:creationId xmlns:a16="http://schemas.microsoft.com/office/drawing/2014/main" id="{43BA5517-05C9-4FFC-85EA-B30E8B4B264A}"/>
              </a:ext>
            </a:extLst>
          </p:cNvPr>
          <p:cNvPicPr>
            <a:picLocks noChangeAspect="1"/>
          </p:cNvPicPr>
          <p:nvPr/>
        </p:nvPicPr>
        <p:blipFill rotWithShape="1">
          <a:blip r:embed="rId5"/>
          <a:srcRect l="4628" t="33359" r="5189" b="37700"/>
          <a:stretch/>
        </p:blipFill>
        <p:spPr>
          <a:xfrm>
            <a:off x="247650" y="1703189"/>
            <a:ext cx="11823669" cy="2558280"/>
          </a:xfrm>
          <a:prstGeom prst="rect">
            <a:avLst/>
          </a:prstGeom>
        </p:spPr>
      </p:pic>
      <p:sp>
        <p:nvSpPr>
          <p:cNvPr id="11" name="TextBox 10">
            <a:extLst>
              <a:ext uri="{FF2B5EF4-FFF2-40B4-BE49-F238E27FC236}">
                <a16:creationId xmlns:a16="http://schemas.microsoft.com/office/drawing/2014/main" id="{3F94947D-3030-4339-A9D8-400BFD6B42A9}"/>
              </a:ext>
            </a:extLst>
          </p:cNvPr>
          <p:cNvSpPr txBox="1"/>
          <p:nvPr/>
        </p:nvSpPr>
        <p:spPr>
          <a:xfrm>
            <a:off x="1188243" y="5414961"/>
            <a:ext cx="81486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Schedule is subject to change depending on design failures and COVID-19 crisis</a:t>
            </a:r>
          </a:p>
        </p:txBody>
      </p:sp>
      <p:pic>
        <p:nvPicPr>
          <p:cNvPr id="3" name="Recorded Sound">
            <a:hlinkClick r:id="" action="ppaction://media"/>
            <a:extLst>
              <a:ext uri="{FF2B5EF4-FFF2-40B4-BE49-F238E27FC236}">
                <a16:creationId xmlns:a16="http://schemas.microsoft.com/office/drawing/2014/main" id="{F4941A06-5611-47F8-A9E2-1953B132C2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31461" y="4533415"/>
            <a:ext cx="304800" cy="304800"/>
          </a:xfrm>
          <a:prstGeom prst="rect">
            <a:avLst/>
          </a:prstGeom>
        </p:spPr>
      </p:pic>
    </p:spTree>
    <p:extLst>
      <p:ext uri="{BB962C8B-B14F-4D97-AF65-F5344CB8AC3E}">
        <p14:creationId xmlns:p14="http://schemas.microsoft.com/office/powerpoint/2010/main" val="242639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3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CB020-E4E6-4445-8F2C-3661D5213B40}"/>
              </a:ext>
            </a:extLst>
          </p:cNvPr>
          <p:cNvSpPr>
            <a:spLocks noGrp="1"/>
          </p:cNvSpPr>
          <p:nvPr>
            <p:ph type="title"/>
          </p:nvPr>
        </p:nvSpPr>
        <p:spPr/>
        <p:txBody>
          <a:bodyPr/>
          <a:lstStyle/>
          <a:p>
            <a:r>
              <a:rPr lang="en-US"/>
              <a:t>Looking Ahead</a:t>
            </a:r>
          </a:p>
        </p:txBody>
      </p:sp>
      <p:sp>
        <p:nvSpPr>
          <p:cNvPr id="3" name="Content Placeholder 2">
            <a:extLst>
              <a:ext uri="{FF2B5EF4-FFF2-40B4-BE49-F238E27FC236}">
                <a16:creationId xmlns:a16="http://schemas.microsoft.com/office/drawing/2014/main" id="{AD1D95E3-3143-45F1-9FA6-19DDCFBA40FB}"/>
              </a:ext>
            </a:extLst>
          </p:cNvPr>
          <p:cNvSpPr>
            <a:spLocks noGrp="1"/>
          </p:cNvSpPr>
          <p:nvPr>
            <p:ph idx="1"/>
          </p:nvPr>
        </p:nvSpPr>
        <p:spPr/>
        <p:txBody>
          <a:bodyPr vert="horz" lIns="91440" tIns="45720" rIns="91440" bIns="45720" rtlCol="0" anchor="t">
            <a:normAutofit/>
          </a:bodyPr>
          <a:lstStyle/>
          <a:p>
            <a:r>
              <a:rPr lang="en-US">
                <a:cs typeface="Calibri"/>
              </a:rPr>
              <a:t>For the Summer</a:t>
            </a:r>
          </a:p>
          <a:p>
            <a:pPr lvl="1"/>
            <a:r>
              <a:rPr lang="en-US">
                <a:cs typeface="Calibri"/>
              </a:rPr>
              <a:t>Continue inter-team and client communication</a:t>
            </a:r>
          </a:p>
          <a:p>
            <a:pPr lvl="1"/>
            <a:r>
              <a:rPr lang="en-US">
                <a:cs typeface="Calibri"/>
              </a:rPr>
              <a:t>Develop and refine CAD models</a:t>
            </a:r>
          </a:p>
          <a:p>
            <a:pPr lvl="1"/>
            <a:r>
              <a:rPr lang="en-US">
                <a:cs typeface="Calibri"/>
              </a:rPr>
              <a:t>Prepare testing of prototype</a:t>
            </a:r>
          </a:p>
          <a:p>
            <a:pPr lvl="1"/>
            <a:endParaRPr lang="en-US">
              <a:cs typeface="Calibri"/>
            </a:endParaRPr>
          </a:p>
          <a:p>
            <a:r>
              <a:rPr lang="en-US">
                <a:cs typeface="Calibri"/>
              </a:rPr>
              <a:t>For Fall Semester</a:t>
            </a:r>
          </a:p>
          <a:p>
            <a:pPr lvl="1"/>
            <a:r>
              <a:rPr lang="en-US">
                <a:cs typeface="Calibri"/>
              </a:rPr>
              <a:t>Purchase/manufacture parts</a:t>
            </a:r>
          </a:p>
          <a:p>
            <a:pPr lvl="1"/>
            <a:r>
              <a:rPr lang="en-US">
                <a:cs typeface="Calibri"/>
              </a:rPr>
              <a:t>Assemble and test prototype</a:t>
            </a:r>
          </a:p>
          <a:p>
            <a:pPr lvl="1"/>
            <a:r>
              <a:rPr lang="en-US">
                <a:cs typeface="Calibri"/>
              </a:rPr>
              <a:t>Present final design</a:t>
            </a:r>
          </a:p>
        </p:txBody>
      </p:sp>
      <p:sp>
        <p:nvSpPr>
          <p:cNvPr id="4" name="Slide Number Placeholder 3">
            <a:extLst>
              <a:ext uri="{FF2B5EF4-FFF2-40B4-BE49-F238E27FC236}">
                <a16:creationId xmlns:a16="http://schemas.microsoft.com/office/drawing/2014/main" id="{9C5DA99D-A890-46A9-A6A6-449720F597D5}"/>
              </a:ext>
            </a:extLst>
          </p:cNvPr>
          <p:cNvSpPr>
            <a:spLocks noGrp="1"/>
          </p:cNvSpPr>
          <p:nvPr>
            <p:ph type="sldNum" sz="quarter" idx="12"/>
          </p:nvPr>
        </p:nvSpPr>
        <p:spPr>
          <a:xfrm>
            <a:off x="8610600" y="6356350"/>
            <a:ext cx="2743200" cy="365125"/>
          </a:xfrm>
        </p:spPr>
        <p:txBody>
          <a:bodyPr/>
          <a:lstStyle/>
          <a:p>
            <a:fld id="{330EA680-D336-4FF7-8B7A-9848BB0A1C32}" type="slidenum">
              <a:rPr lang="en-US" sz="1400" dirty="0" smtClean="0"/>
              <a:t>21</a:t>
            </a:fld>
            <a:r>
              <a:rPr lang="en-US" sz="1400"/>
              <a:t> - Richard</a:t>
            </a:r>
          </a:p>
        </p:txBody>
      </p:sp>
      <p:pic>
        <p:nvPicPr>
          <p:cNvPr id="5" name="Recorded Sound">
            <a:hlinkClick r:id="" action="ppaction://media"/>
            <a:extLst>
              <a:ext uri="{FF2B5EF4-FFF2-40B4-BE49-F238E27FC236}">
                <a16:creationId xmlns:a16="http://schemas.microsoft.com/office/drawing/2014/main" id="{B0BC1050-DD5E-49BD-8807-460E538595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33195" y="3429000"/>
            <a:ext cx="304800" cy="304800"/>
          </a:xfrm>
          <a:prstGeom prst="rect">
            <a:avLst/>
          </a:prstGeom>
        </p:spPr>
      </p:pic>
    </p:spTree>
    <p:extLst>
      <p:ext uri="{BB962C8B-B14F-4D97-AF65-F5344CB8AC3E}">
        <p14:creationId xmlns:p14="http://schemas.microsoft.com/office/powerpoint/2010/main" val="325628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0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27AFA-ED78-489C-8732-661C065A726B}"/>
              </a:ext>
            </a:extLst>
          </p:cNvPr>
          <p:cNvSpPr>
            <a:spLocks noGrp="1"/>
          </p:cNvSpPr>
          <p:nvPr>
            <p:ph type="title"/>
          </p:nvPr>
        </p:nvSpPr>
        <p:spPr/>
        <p:txBody>
          <a:bodyPr/>
          <a:lstStyle/>
          <a:p>
            <a:r>
              <a:rPr lang="en-US" b="1">
                <a:cs typeface="Calibri Light"/>
              </a:rPr>
              <a:t>Design Requirements</a:t>
            </a:r>
            <a:br>
              <a:rPr lang="en-US" b="1">
                <a:cs typeface="Calibri Light"/>
              </a:rPr>
            </a:br>
            <a:r>
              <a:rPr lang="en-US" sz="3200">
                <a:cs typeface="Calibri Light"/>
              </a:rPr>
              <a:t>Engineering Requirements</a:t>
            </a:r>
            <a:endParaRPr lang="en-US"/>
          </a:p>
        </p:txBody>
      </p:sp>
      <p:graphicFrame>
        <p:nvGraphicFramePr>
          <p:cNvPr id="6" name="Table 6">
            <a:extLst>
              <a:ext uri="{FF2B5EF4-FFF2-40B4-BE49-F238E27FC236}">
                <a16:creationId xmlns:a16="http://schemas.microsoft.com/office/drawing/2014/main" id="{1D99E425-1653-40DE-AA89-9E0827799B41}"/>
              </a:ext>
            </a:extLst>
          </p:cNvPr>
          <p:cNvGraphicFramePr>
            <a:graphicFrameLocks noGrp="1"/>
          </p:cNvGraphicFramePr>
          <p:nvPr>
            <p:ph idx="1"/>
            <p:extLst>
              <p:ext uri="{D42A27DB-BD31-4B8C-83A1-F6EECF244321}">
                <p14:modId xmlns:p14="http://schemas.microsoft.com/office/powerpoint/2010/main" val="823624250"/>
              </p:ext>
            </p:extLst>
          </p:nvPr>
        </p:nvGraphicFramePr>
        <p:xfrm>
          <a:off x="838200" y="1998153"/>
          <a:ext cx="10515593" cy="3876040"/>
        </p:xfrm>
        <a:graphic>
          <a:graphicData uri="http://schemas.openxmlformats.org/drawingml/2006/table">
            <a:tbl>
              <a:tblPr firstRow="1" bandRow="1">
                <a:tableStyleId>{F5AB1C69-6EDB-4FF4-983F-18BD219EF322}</a:tableStyleId>
              </a:tblPr>
              <a:tblGrid>
                <a:gridCol w="2431914">
                  <a:extLst>
                    <a:ext uri="{9D8B030D-6E8A-4147-A177-3AD203B41FA5}">
                      <a16:colId xmlns:a16="http://schemas.microsoft.com/office/drawing/2014/main" val="3185628058"/>
                    </a:ext>
                  </a:extLst>
                </a:gridCol>
                <a:gridCol w="1378085">
                  <a:extLst>
                    <a:ext uri="{9D8B030D-6E8A-4147-A177-3AD203B41FA5}">
                      <a16:colId xmlns:a16="http://schemas.microsoft.com/office/drawing/2014/main" val="3313920080"/>
                    </a:ext>
                  </a:extLst>
                </a:gridCol>
                <a:gridCol w="1118680">
                  <a:extLst>
                    <a:ext uri="{9D8B030D-6E8A-4147-A177-3AD203B41FA5}">
                      <a16:colId xmlns:a16="http://schemas.microsoft.com/office/drawing/2014/main" val="379156093"/>
                    </a:ext>
                  </a:extLst>
                </a:gridCol>
                <a:gridCol w="5586914">
                  <a:extLst>
                    <a:ext uri="{9D8B030D-6E8A-4147-A177-3AD203B41FA5}">
                      <a16:colId xmlns:a16="http://schemas.microsoft.com/office/drawing/2014/main" val="506817629"/>
                    </a:ext>
                  </a:extLst>
                </a:gridCol>
              </a:tblGrid>
              <a:tr h="370840">
                <a:tc>
                  <a:txBody>
                    <a:bodyPr/>
                    <a:lstStyle/>
                    <a:p>
                      <a:r>
                        <a:rPr lang="en-US"/>
                        <a:t>ER</a:t>
                      </a:r>
                    </a:p>
                  </a:txBody>
                  <a:tcPr/>
                </a:tc>
                <a:tc>
                  <a:txBody>
                    <a:bodyPr/>
                    <a:lstStyle/>
                    <a:p>
                      <a:r>
                        <a:rPr lang="en-US"/>
                        <a:t>Target Value</a:t>
                      </a:r>
                    </a:p>
                  </a:txBody>
                  <a:tcPr/>
                </a:tc>
                <a:tc>
                  <a:txBody>
                    <a:bodyPr/>
                    <a:lstStyle/>
                    <a:p>
                      <a:pPr algn="ctr"/>
                      <a:r>
                        <a:rPr lang="en-US"/>
                        <a:t>Tolerance</a:t>
                      </a:r>
                    </a:p>
                  </a:txBody>
                  <a:tcPr/>
                </a:tc>
                <a:tc>
                  <a:txBody>
                    <a:bodyPr/>
                    <a:lstStyle/>
                    <a:p>
                      <a:pPr algn="ctr"/>
                      <a:r>
                        <a:rPr lang="en-US"/>
                        <a:t>How it is met</a:t>
                      </a:r>
                    </a:p>
                  </a:txBody>
                  <a:tcPr/>
                </a:tc>
                <a:extLst>
                  <a:ext uri="{0D108BD9-81ED-4DB2-BD59-A6C34878D82A}">
                    <a16:rowId xmlns:a16="http://schemas.microsoft.com/office/drawing/2014/main" val="3228076254"/>
                  </a:ext>
                </a:extLst>
              </a:tr>
              <a:tr h="370840">
                <a:tc>
                  <a:txBody>
                    <a:bodyPr/>
                    <a:lstStyle/>
                    <a:p>
                      <a:r>
                        <a:rPr lang="en-US"/>
                        <a:t>Accept CubeSat</a:t>
                      </a:r>
                    </a:p>
                    <a:p>
                      <a:pPr lvl="0">
                        <a:buNone/>
                      </a:pPr>
                      <a:r>
                        <a:rPr lang="en-US"/>
                        <a:t>(Lifts Weight)</a:t>
                      </a:r>
                    </a:p>
                  </a:txBody>
                  <a:tcPr/>
                </a:tc>
                <a:tc>
                  <a:txBody>
                    <a:bodyPr/>
                    <a:lstStyle/>
                    <a:p>
                      <a:pPr algn="ctr"/>
                      <a:r>
                        <a:rPr lang="en-US"/>
                        <a:t>24 kg</a:t>
                      </a:r>
                    </a:p>
                  </a:txBody>
                  <a:tcPr/>
                </a:tc>
                <a:tc>
                  <a:txBody>
                    <a:bodyPr/>
                    <a:lstStyle/>
                    <a:p>
                      <a:pPr algn="ctr"/>
                      <a:r>
                        <a:rPr lang="en-US"/>
                        <a:t>2 kg</a:t>
                      </a:r>
                    </a:p>
                  </a:txBody>
                  <a:tcPr/>
                </a:tc>
                <a:tc>
                  <a:txBody>
                    <a:bodyPr/>
                    <a:lstStyle/>
                    <a:p>
                      <a:r>
                        <a:rPr lang="en-US"/>
                        <a:t>Material properties/clamping device</a:t>
                      </a:r>
                    </a:p>
                  </a:txBody>
                  <a:tcPr/>
                </a:tc>
                <a:extLst>
                  <a:ext uri="{0D108BD9-81ED-4DB2-BD59-A6C34878D82A}">
                    <a16:rowId xmlns:a16="http://schemas.microsoft.com/office/drawing/2014/main" val="62662903"/>
                  </a:ext>
                </a:extLst>
              </a:tr>
              <a:tr h="370840">
                <a:tc>
                  <a:txBody>
                    <a:bodyPr/>
                    <a:lstStyle/>
                    <a:p>
                      <a:r>
                        <a:rPr lang="en-US"/>
                        <a:t>Movability in all Axis</a:t>
                      </a:r>
                    </a:p>
                  </a:txBody>
                  <a:tcPr/>
                </a:tc>
                <a:tc>
                  <a:txBody>
                    <a:bodyPr/>
                    <a:lstStyle/>
                    <a:p>
                      <a:pPr algn="ctr"/>
                      <a:r>
                        <a:rPr lang="en-US"/>
                        <a:t>50 mm</a:t>
                      </a:r>
                    </a:p>
                  </a:txBody>
                  <a:tcPr/>
                </a:tc>
                <a:tc>
                  <a:txBody>
                    <a:bodyPr/>
                    <a:lstStyle/>
                    <a:p>
                      <a:pPr algn="ctr"/>
                      <a:r>
                        <a:rPr lang="en-US"/>
                        <a:t>2.5 mm</a:t>
                      </a:r>
                    </a:p>
                  </a:txBody>
                  <a:tcPr/>
                </a:tc>
                <a:tc>
                  <a:txBody>
                    <a:bodyPr/>
                    <a:lstStyle/>
                    <a:p>
                      <a:r>
                        <a:rPr lang="en-US"/>
                        <a:t>Sliding plate</a:t>
                      </a:r>
                    </a:p>
                  </a:txBody>
                  <a:tcPr/>
                </a:tc>
                <a:extLst>
                  <a:ext uri="{0D108BD9-81ED-4DB2-BD59-A6C34878D82A}">
                    <a16:rowId xmlns:a16="http://schemas.microsoft.com/office/drawing/2014/main" val="3503139947"/>
                  </a:ext>
                </a:extLst>
              </a:tr>
              <a:tr h="370840">
                <a:tc>
                  <a:txBody>
                    <a:bodyPr/>
                    <a:lstStyle/>
                    <a:p>
                      <a:r>
                        <a:rPr lang="en-US"/>
                        <a:t>Limit Tilt Degree</a:t>
                      </a:r>
                    </a:p>
                  </a:txBody>
                  <a:tcPr/>
                </a:tc>
                <a:tc>
                  <a:txBody>
                    <a:bodyPr/>
                    <a:lstStyle/>
                    <a:p>
                      <a:pPr algn="ctr"/>
                      <a:r>
                        <a:rPr lang="en-US"/>
                        <a:t>35 deg</a:t>
                      </a:r>
                    </a:p>
                  </a:txBody>
                  <a:tcPr/>
                </a:tc>
                <a:tc>
                  <a:txBody>
                    <a:bodyPr/>
                    <a:lstStyle/>
                    <a:p>
                      <a:pPr algn="ctr"/>
                      <a:r>
                        <a:rPr lang="en-US"/>
                        <a:t>1.75 deg</a:t>
                      </a:r>
                    </a:p>
                  </a:txBody>
                  <a:tcPr/>
                </a:tc>
                <a:tc>
                  <a:txBody>
                    <a:bodyPr/>
                    <a:lstStyle/>
                    <a:p>
                      <a:r>
                        <a:rPr lang="en-US"/>
                        <a:t>Fixture can only tilt 35 degrees in each direction </a:t>
                      </a:r>
                    </a:p>
                  </a:txBody>
                  <a:tcPr/>
                </a:tc>
                <a:extLst>
                  <a:ext uri="{0D108BD9-81ED-4DB2-BD59-A6C34878D82A}">
                    <a16:rowId xmlns:a16="http://schemas.microsoft.com/office/drawing/2014/main" val="3277413474"/>
                  </a:ext>
                </a:extLst>
              </a:tr>
              <a:tr h="370840">
                <a:tc>
                  <a:txBody>
                    <a:bodyPr/>
                    <a:lstStyle/>
                    <a:p>
                      <a:r>
                        <a:rPr lang="en-US"/>
                        <a:t>Allow 360 Deg Rotation</a:t>
                      </a:r>
                    </a:p>
                  </a:txBody>
                  <a:tcPr/>
                </a:tc>
                <a:tc>
                  <a:txBody>
                    <a:bodyPr/>
                    <a:lstStyle/>
                    <a:p>
                      <a:pPr algn="ctr"/>
                      <a:r>
                        <a:rPr lang="en-US"/>
                        <a:t>360 deg</a:t>
                      </a:r>
                    </a:p>
                  </a:txBody>
                  <a:tcPr/>
                </a:tc>
                <a:tc>
                  <a:txBody>
                    <a:bodyPr/>
                    <a:lstStyle/>
                    <a:p>
                      <a:pPr algn="ctr"/>
                      <a:r>
                        <a:rPr lang="en-US"/>
                        <a:t>-</a:t>
                      </a:r>
                    </a:p>
                  </a:txBody>
                  <a:tcPr/>
                </a:tc>
                <a:tc>
                  <a:txBody>
                    <a:bodyPr/>
                    <a:lstStyle/>
                    <a:p>
                      <a:r>
                        <a:rPr lang="en-US"/>
                        <a:t>Moves with the air bearing</a:t>
                      </a:r>
                    </a:p>
                  </a:txBody>
                  <a:tcPr/>
                </a:tc>
                <a:extLst>
                  <a:ext uri="{0D108BD9-81ED-4DB2-BD59-A6C34878D82A}">
                    <a16:rowId xmlns:a16="http://schemas.microsoft.com/office/drawing/2014/main" val="3424468242"/>
                  </a:ext>
                </a:extLst>
              </a:tr>
              <a:tr h="370840">
                <a:tc>
                  <a:txBody>
                    <a:bodyPr/>
                    <a:lstStyle/>
                    <a:p>
                      <a:r>
                        <a:rPr lang="en-US"/>
                        <a:t>Limit Weight</a:t>
                      </a:r>
                    </a:p>
                  </a:txBody>
                  <a:tcPr/>
                </a:tc>
                <a:tc>
                  <a:txBody>
                    <a:bodyPr/>
                    <a:lstStyle/>
                    <a:p>
                      <a:pPr algn="ctr"/>
                      <a:r>
                        <a:rPr lang="en-US"/>
                        <a:t>50 kg</a:t>
                      </a:r>
                    </a:p>
                  </a:txBody>
                  <a:tcPr/>
                </a:tc>
                <a:tc>
                  <a:txBody>
                    <a:bodyPr/>
                    <a:lstStyle/>
                    <a:p>
                      <a:pPr algn="ctr"/>
                      <a:r>
                        <a:rPr lang="en-US"/>
                        <a:t>2.5 kg</a:t>
                      </a:r>
                    </a:p>
                  </a:txBody>
                  <a:tcPr/>
                </a:tc>
                <a:tc>
                  <a:txBody>
                    <a:bodyPr/>
                    <a:lstStyle/>
                    <a:p>
                      <a:r>
                        <a:rPr lang="en-US"/>
                        <a:t>Weight of the fixture is much less than that since light materials are being used</a:t>
                      </a:r>
                    </a:p>
                  </a:txBody>
                  <a:tcPr/>
                </a:tc>
                <a:extLst>
                  <a:ext uri="{0D108BD9-81ED-4DB2-BD59-A6C34878D82A}">
                    <a16:rowId xmlns:a16="http://schemas.microsoft.com/office/drawing/2014/main" val="3341100173"/>
                  </a:ext>
                </a:extLst>
              </a:tr>
              <a:tr h="370840">
                <a:tc>
                  <a:txBody>
                    <a:bodyPr/>
                    <a:lstStyle/>
                    <a:p>
                      <a:r>
                        <a:rPr lang="en-US"/>
                        <a:t>Limit Size</a:t>
                      </a:r>
                    </a:p>
                  </a:txBody>
                  <a:tcPr/>
                </a:tc>
                <a:tc>
                  <a:txBody>
                    <a:bodyPr/>
                    <a:lstStyle/>
                    <a:p>
                      <a:pPr algn="ctr"/>
                      <a:r>
                        <a:rPr lang="en-US"/>
                        <a:t>9 m^3</a:t>
                      </a:r>
                    </a:p>
                  </a:txBody>
                  <a:tcPr/>
                </a:tc>
                <a:tc>
                  <a:txBody>
                    <a:bodyPr/>
                    <a:lstStyle/>
                    <a:p>
                      <a:pPr algn="ctr"/>
                      <a:r>
                        <a:rPr lang="en-US"/>
                        <a:t>.045 m^3</a:t>
                      </a:r>
                    </a:p>
                  </a:txBody>
                  <a:tcPr/>
                </a:tc>
                <a:tc>
                  <a:txBody>
                    <a:bodyPr/>
                    <a:lstStyle/>
                    <a:p>
                      <a:r>
                        <a:rPr lang="en-US"/>
                        <a:t>Total size of the fixture does not exceed this amount</a:t>
                      </a:r>
                    </a:p>
                  </a:txBody>
                  <a:tcPr/>
                </a:tc>
                <a:extLst>
                  <a:ext uri="{0D108BD9-81ED-4DB2-BD59-A6C34878D82A}">
                    <a16:rowId xmlns:a16="http://schemas.microsoft.com/office/drawing/2014/main" val="534435847"/>
                  </a:ext>
                </a:extLst>
              </a:tr>
              <a:tr h="370840">
                <a:tc>
                  <a:txBody>
                    <a:bodyPr/>
                    <a:lstStyle/>
                    <a:p>
                      <a:r>
                        <a:rPr lang="en-US"/>
                        <a:t>Material Strength</a:t>
                      </a:r>
                    </a:p>
                  </a:txBody>
                  <a:tcPr/>
                </a:tc>
                <a:tc>
                  <a:txBody>
                    <a:bodyPr/>
                    <a:lstStyle/>
                    <a:p>
                      <a:pPr algn="ctr"/>
                      <a:r>
                        <a:rPr lang="en-US"/>
                        <a:t>200 MPa</a:t>
                      </a:r>
                    </a:p>
                  </a:txBody>
                  <a:tcPr/>
                </a:tc>
                <a:tc>
                  <a:txBody>
                    <a:bodyPr/>
                    <a:lstStyle/>
                    <a:p>
                      <a:pPr algn="ctr"/>
                      <a:r>
                        <a:rPr lang="en-US"/>
                        <a:t>10 MPa</a:t>
                      </a:r>
                    </a:p>
                  </a:txBody>
                  <a:tcPr/>
                </a:tc>
                <a:tc>
                  <a:txBody>
                    <a:bodyPr/>
                    <a:lstStyle/>
                    <a:p>
                      <a:r>
                        <a:rPr lang="en-US"/>
                        <a:t>Materials</a:t>
                      </a:r>
                    </a:p>
                  </a:txBody>
                  <a:tcPr/>
                </a:tc>
                <a:extLst>
                  <a:ext uri="{0D108BD9-81ED-4DB2-BD59-A6C34878D82A}">
                    <a16:rowId xmlns:a16="http://schemas.microsoft.com/office/drawing/2014/main" val="804901835"/>
                  </a:ext>
                </a:extLst>
              </a:tr>
              <a:tr h="370840">
                <a:tc>
                  <a:txBody>
                    <a:bodyPr/>
                    <a:lstStyle/>
                    <a:p>
                      <a:r>
                        <a:rPr lang="en-US"/>
                        <a:t>Lifetime Cycle</a:t>
                      </a:r>
                    </a:p>
                  </a:txBody>
                  <a:tcPr/>
                </a:tc>
                <a:tc>
                  <a:txBody>
                    <a:bodyPr/>
                    <a:lstStyle/>
                    <a:p>
                      <a:pPr algn="ctr"/>
                      <a:r>
                        <a:rPr lang="en-US"/>
                        <a:t>1*10^4</a:t>
                      </a:r>
                    </a:p>
                  </a:txBody>
                  <a:tcPr/>
                </a:tc>
                <a:tc>
                  <a:txBody>
                    <a:bodyPr/>
                    <a:lstStyle/>
                    <a:p>
                      <a:pPr algn="ctr"/>
                      <a:r>
                        <a:rPr lang="en-US"/>
                        <a:t>N/A</a:t>
                      </a:r>
                    </a:p>
                  </a:txBody>
                  <a:tcPr/>
                </a:tc>
                <a:tc>
                  <a:txBody>
                    <a:bodyPr/>
                    <a:lstStyle/>
                    <a:p>
                      <a:r>
                        <a:rPr lang="en-US"/>
                        <a:t>Materials/Durability of parts</a:t>
                      </a:r>
                    </a:p>
                  </a:txBody>
                  <a:tcPr/>
                </a:tc>
                <a:extLst>
                  <a:ext uri="{0D108BD9-81ED-4DB2-BD59-A6C34878D82A}">
                    <a16:rowId xmlns:a16="http://schemas.microsoft.com/office/drawing/2014/main" val="4284052472"/>
                  </a:ext>
                </a:extLst>
              </a:tr>
            </a:tbl>
          </a:graphicData>
        </a:graphic>
      </p:graphicFrame>
      <p:sp>
        <p:nvSpPr>
          <p:cNvPr id="8" name="Slide Number Placeholder 7">
            <a:extLst>
              <a:ext uri="{FF2B5EF4-FFF2-40B4-BE49-F238E27FC236}">
                <a16:creationId xmlns:a16="http://schemas.microsoft.com/office/drawing/2014/main" id="{C2FA7476-5B3D-4BDD-B064-31E46FF2E0F6}"/>
              </a:ext>
            </a:extLst>
          </p:cNvPr>
          <p:cNvSpPr>
            <a:spLocks noGrp="1"/>
          </p:cNvSpPr>
          <p:nvPr>
            <p:ph type="sldNum" sz="quarter" idx="12"/>
          </p:nvPr>
        </p:nvSpPr>
        <p:spPr/>
        <p:txBody>
          <a:bodyPr/>
          <a:lstStyle/>
          <a:p>
            <a:fld id="{330EA680-D336-4FF7-8B7A-9848BB0A1C32}" type="slidenum">
              <a:rPr lang="en-US" sz="1400" smtClean="0"/>
              <a:t>3</a:t>
            </a:fld>
            <a:r>
              <a:rPr lang="en-US" sz="1400"/>
              <a:t> - Zack</a:t>
            </a:r>
            <a:endParaRPr lang="en-US" sz="1400">
              <a:cs typeface="Calibri"/>
            </a:endParaRPr>
          </a:p>
        </p:txBody>
      </p:sp>
      <p:sp>
        <p:nvSpPr>
          <p:cNvPr id="3" name="TextBox 2">
            <a:extLst>
              <a:ext uri="{FF2B5EF4-FFF2-40B4-BE49-F238E27FC236}">
                <a16:creationId xmlns:a16="http://schemas.microsoft.com/office/drawing/2014/main" id="{42DD4E21-3BA0-4B80-A53A-7A9B5E628496}"/>
              </a:ext>
            </a:extLst>
          </p:cNvPr>
          <p:cNvSpPr txBox="1"/>
          <p:nvPr/>
        </p:nvSpPr>
        <p:spPr>
          <a:xfrm>
            <a:off x="842513" y="1705155"/>
            <a:ext cx="79334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Table 1: ER and their target values</a:t>
            </a:r>
            <a:endParaRPr lang="en-US">
              <a:cs typeface="Calibri"/>
            </a:endParaRPr>
          </a:p>
        </p:txBody>
      </p:sp>
      <p:pic>
        <p:nvPicPr>
          <p:cNvPr id="4" name="Audio 3">
            <a:hlinkClick r:id="" action="ppaction://media"/>
            <a:extLst>
              <a:ext uri="{FF2B5EF4-FFF2-40B4-BE49-F238E27FC236}">
                <a16:creationId xmlns:a16="http://schemas.microsoft.com/office/drawing/2014/main" id="{AC597C2B-1CA3-0B4C-BF66-14416676F6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5874193"/>
            <a:ext cx="812800" cy="812800"/>
          </a:xfrm>
          <a:prstGeom prst="rect">
            <a:avLst/>
          </a:prstGeom>
        </p:spPr>
      </p:pic>
    </p:spTree>
    <p:extLst>
      <p:ext uri="{BB962C8B-B14F-4D97-AF65-F5344CB8AC3E}">
        <p14:creationId xmlns:p14="http://schemas.microsoft.com/office/powerpoint/2010/main" val="3264631796"/>
      </p:ext>
    </p:extLst>
  </p:cSld>
  <p:clrMapOvr>
    <a:masterClrMapping/>
  </p:clrMapOvr>
  <mc:AlternateContent xmlns:mc="http://schemas.openxmlformats.org/markup-compatibility/2006">
    <mc:Choice xmlns:p14="http://schemas.microsoft.com/office/powerpoint/2010/main" Requires="p14">
      <p:transition spd="slow" p14:dur="2000" advTm="110208"/>
    </mc:Choice>
    <mc:Fallback>
      <p:transition spd="slow" advTm="110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C53B1-C2B5-4230-AA57-94722DAB1211}"/>
              </a:ext>
            </a:extLst>
          </p:cNvPr>
          <p:cNvSpPr>
            <a:spLocks noGrp="1"/>
          </p:cNvSpPr>
          <p:nvPr>
            <p:ph type="title"/>
          </p:nvPr>
        </p:nvSpPr>
        <p:spPr>
          <a:xfrm>
            <a:off x="838200" y="365126"/>
            <a:ext cx="4422169" cy="1145176"/>
          </a:xfrm>
        </p:spPr>
        <p:txBody>
          <a:bodyPr/>
          <a:lstStyle/>
          <a:p>
            <a:r>
              <a:rPr lang="en-US" b="1">
                <a:cs typeface="Calibri Light"/>
              </a:rPr>
              <a:t>Design Description </a:t>
            </a:r>
            <a:br>
              <a:rPr lang="en-US">
                <a:cs typeface="Calibri Light"/>
              </a:rPr>
            </a:br>
            <a:r>
              <a:rPr lang="en-US" sz="3200">
                <a:cs typeface="Calibri Light"/>
              </a:rPr>
              <a:t>CAD Model Assembly</a:t>
            </a:r>
            <a:endParaRPr lang="en-US"/>
          </a:p>
        </p:txBody>
      </p:sp>
      <p:sp>
        <p:nvSpPr>
          <p:cNvPr id="3" name="Content Placeholder 2">
            <a:extLst>
              <a:ext uri="{FF2B5EF4-FFF2-40B4-BE49-F238E27FC236}">
                <a16:creationId xmlns:a16="http://schemas.microsoft.com/office/drawing/2014/main" id="{87C42402-9237-4A36-8C06-0C5258B8C5C3}"/>
              </a:ext>
            </a:extLst>
          </p:cNvPr>
          <p:cNvSpPr>
            <a:spLocks noGrp="1"/>
          </p:cNvSpPr>
          <p:nvPr>
            <p:ph idx="1"/>
          </p:nvPr>
        </p:nvSpPr>
        <p:spPr>
          <a:xfrm>
            <a:off x="458056" y="2857963"/>
            <a:ext cx="3846816" cy="1780604"/>
          </a:xfrm>
        </p:spPr>
        <p:txBody>
          <a:bodyPr/>
          <a:lstStyle/>
          <a:p>
            <a:pPr marL="0" indent="0">
              <a:buNone/>
            </a:pPr>
            <a:r>
              <a:rPr lang="en-US"/>
              <a:t>Mounting fixture with counterweights and rails (as seen with 12U CubeSat model)</a:t>
            </a:r>
          </a:p>
        </p:txBody>
      </p:sp>
      <p:sp>
        <p:nvSpPr>
          <p:cNvPr id="4" name="Slide Number Placeholder 3">
            <a:extLst>
              <a:ext uri="{FF2B5EF4-FFF2-40B4-BE49-F238E27FC236}">
                <a16:creationId xmlns:a16="http://schemas.microsoft.com/office/drawing/2014/main" id="{C6A8F5B5-DF4E-4073-A4F5-C5DE5F359BF4}"/>
              </a:ext>
            </a:extLst>
          </p:cNvPr>
          <p:cNvSpPr>
            <a:spLocks noGrp="1"/>
          </p:cNvSpPr>
          <p:nvPr>
            <p:ph type="sldNum" sz="quarter" idx="12"/>
          </p:nvPr>
        </p:nvSpPr>
        <p:spPr/>
        <p:txBody>
          <a:bodyPr/>
          <a:lstStyle/>
          <a:p>
            <a:fld id="{330EA680-D336-4FF7-8B7A-9848BB0A1C32}" type="slidenum">
              <a:rPr lang="en-US" sz="1400" smtClean="0"/>
              <a:t>4</a:t>
            </a:fld>
            <a:r>
              <a:rPr lang="en-US" sz="1400"/>
              <a:t> - Jacob</a:t>
            </a:r>
          </a:p>
        </p:txBody>
      </p:sp>
      <p:pic>
        <p:nvPicPr>
          <p:cNvPr id="5" name="Picture 4">
            <a:extLst>
              <a:ext uri="{FF2B5EF4-FFF2-40B4-BE49-F238E27FC236}">
                <a16:creationId xmlns:a16="http://schemas.microsoft.com/office/drawing/2014/main" id="{FC315473-C05F-4898-8CDD-56B02B04BE32}"/>
              </a:ext>
            </a:extLst>
          </p:cNvPr>
          <p:cNvPicPr>
            <a:picLocks noChangeAspect="1"/>
          </p:cNvPicPr>
          <p:nvPr/>
        </p:nvPicPr>
        <p:blipFill>
          <a:blip r:embed="rId5"/>
          <a:stretch>
            <a:fillRect/>
          </a:stretch>
        </p:blipFill>
        <p:spPr>
          <a:xfrm>
            <a:off x="4489807" y="1140181"/>
            <a:ext cx="7357007" cy="5216169"/>
          </a:xfrm>
          <a:prstGeom prst="rect">
            <a:avLst/>
          </a:prstGeom>
        </p:spPr>
      </p:pic>
      <p:pic>
        <p:nvPicPr>
          <p:cNvPr id="7" name="Recorded Sound">
            <a:hlinkClick r:id="" action="ppaction://media"/>
            <a:extLst>
              <a:ext uri="{FF2B5EF4-FFF2-40B4-BE49-F238E27FC236}">
                <a16:creationId xmlns:a16="http://schemas.microsoft.com/office/drawing/2014/main" id="{304E1C0E-5DF5-4FD9-AA48-60829BC16A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78264" y="4859391"/>
            <a:ext cx="406400" cy="406400"/>
          </a:xfrm>
          <a:prstGeom prst="rect">
            <a:avLst/>
          </a:prstGeom>
        </p:spPr>
      </p:pic>
    </p:spTree>
    <p:extLst>
      <p:ext uri="{BB962C8B-B14F-4D97-AF65-F5344CB8AC3E}">
        <p14:creationId xmlns:p14="http://schemas.microsoft.com/office/powerpoint/2010/main" val="287965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9447F-212A-49CB-8ACB-365073659108}"/>
              </a:ext>
            </a:extLst>
          </p:cNvPr>
          <p:cNvSpPr>
            <a:spLocks noGrp="1"/>
          </p:cNvSpPr>
          <p:nvPr>
            <p:ph type="title"/>
          </p:nvPr>
        </p:nvSpPr>
        <p:spPr>
          <a:xfrm>
            <a:off x="838200" y="365125"/>
            <a:ext cx="4432443" cy="1325563"/>
          </a:xfrm>
        </p:spPr>
        <p:txBody>
          <a:bodyPr/>
          <a:lstStyle/>
          <a:p>
            <a:r>
              <a:rPr lang="en-US" b="1">
                <a:ea typeface="+mj-lt"/>
                <a:cs typeface="+mj-lt"/>
              </a:rPr>
              <a:t>Design Description</a:t>
            </a:r>
            <a:br>
              <a:rPr lang="en-US">
                <a:ea typeface="+mj-lt"/>
                <a:cs typeface="+mj-lt"/>
              </a:rPr>
            </a:br>
            <a:r>
              <a:rPr lang="en-US" sz="3200">
                <a:ea typeface="+mj-lt"/>
                <a:cs typeface="+mj-lt"/>
              </a:rPr>
              <a:t>Exploded View</a:t>
            </a:r>
            <a:endParaRPr lang="en-US"/>
          </a:p>
        </p:txBody>
      </p:sp>
      <p:pic>
        <p:nvPicPr>
          <p:cNvPr id="5" name="Mounting Fixture">
            <a:hlinkClick r:id="" action="ppaction://media"/>
            <a:extLst>
              <a:ext uri="{FF2B5EF4-FFF2-40B4-BE49-F238E27FC236}">
                <a16:creationId xmlns:a16="http://schemas.microsoft.com/office/drawing/2014/main" id="{DB664FB0-D62B-4BBD-9061-DEB3524D669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175519" y="1872764"/>
            <a:ext cx="9578832" cy="4351338"/>
          </a:xfrm>
        </p:spPr>
      </p:pic>
      <p:sp>
        <p:nvSpPr>
          <p:cNvPr id="4" name="Slide Number Placeholder 3">
            <a:extLst>
              <a:ext uri="{FF2B5EF4-FFF2-40B4-BE49-F238E27FC236}">
                <a16:creationId xmlns:a16="http://schemas.microsoft.com/office/drawing/2014/main" id="{F8F52416-11E5-4285-845D-C0FE07104763}"/>
              </a:ext>
            </a:extLst>
          </p:cNvPr>
          <p:cNvSpPr>
            <a:spLocks noGrp="1"/>
          </p:cNvSpPr>
          <p:nvPr>
            <p:ph type="sldNum" sz="quarter" idx="12"/>
          </p:nvPr>
        </p:nvSpPr>
        <p:spPr/>
        <p:txBody>
          <a:bodyPr/>
          <a:lstStyle/>
          <a:p>
            <a:fld id="{330EA680-D336-4FF7-8B7A-9848BB0A1C32}" type="slidenum">
              <a:rPr lang="en-US" smtClean="0"/>
              <a:t>5</a:t>
            </a:fld>
            <a:r>
              <a:rPr lang="en-US"/>
              <a:t> - Jacob</a:t>
            </a:r>
          </a:p>
        </p:txBody>
      </p:sp>
      <p:pic>
        <p:nvPicPr>
          <p:cNvPr id="7" name="Slide 5">
            <a:hlinkClick r:id="" action="ppaction://media"/>
            <a:extLst>
              <a:ext uri="{FF2B5EF4-FFF2-40B4-BE49-F238E27FC236}">
                <a16:creationId xmlns:a16="http://schemas.microsoft.com/office/drawing/2014/main" id="{33722C09-E85B-43B6-A5DA-C51DE9E1129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749016" y="621506"/>
            <a:ext cx="406400" cy="406400"/>
          </a:xfrm>
          <a:prstGeom prst="rect">
            <a:avLst/>
          </a:prstGeom>
        </p:spPr>
      </p:pic>
    </p:spTree>
    <p:extLst>
      <p:ext uri="{BB962C8B-B14F-4D97-AF65-F5344CB8AC3E}">
        <p14:creationId xmlns:p14="http://schemas.microsoft.com/office/powerpoint/2010/main" val="225753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9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9C767-D866-4CDC-9B13-7F585DE0CF11}"/>
              </a:ext>
            </a:extLst>
          </p:cNvPr>
          <p:cNvSpPr>
            <a:spLocks noGrp="1"/>
          </p:cNvSpPr>
          <p:nvPr>
            <p:ph type="title"/>
          </p:nvPr>
        </p:nvSpPr>
        <p:spPr/>
        <p:txBody>
          <a:bodyPr/>
          <a:lstStyle/>
          <a:p>
            <a:r>
              <a:rPr lang="en-US" b="1">
                <a:ea typeface="+mj-lt"/>
                <a:cs typeface="+mj-lt"/>
              </a:rPr>
              <a:t>Design Description</a:t>
            </a:r>
            <a:br>
              <a:rPr lang="en-US">
                <a:ea typeface="+mj-lt"/>
                <a:cs typeface="+mj-lt"/>
              </a:rPr>
            </a:br>
            <a:r>
              <a:rPr lang="en-US" sz="3200">
                <a:ea typeface="+mj-lt"/>
                <a:cs typeface="+mj-lt"/>
              </a:rPr>
              <a:t>Clamping System</a:t>
            </a:r>
            <a:endParaRPr lang="en-US">
              <a:ea typeface="+mj-lt"/>
              <a:cs typeface="+mj-lt"/>
            </a:endParaRPr>
          </a:p>
        </p:txBody>
      </p:sp>
      <p:pic>
        <p:nvPicPr>
          <p:cNvPr id="5" name="Picture 5" descr="A close up of a blue door&#10;&#10;Description generated with high confidence">
            <a:extLst>
              <a:ext uri="{FF2B5EF4-FFF2-40B4-BE49-F238E27FC236}">
                <a16:creationId xmlns:a16="http://schemas.microsoft.com/office/drawing/2014/main" id="{1984AE29-C56B-4870-907E-2CD7460B8E2F}"/>
              </a:ext>
            </a:extLst>
          </p:cNvPr>
          <p:cNvPicPr>
            <a:picLocks noGrp="1" noChangeAspect="1"/>
          </p:cNvPicPr>
          <p:nvPr>
            <p:ph sz="half" idx="1"/>
          </p:nvPr>
        </p:nvPicPr>
        <p:blipFill rotWithShape="1">
          <a:blip r:embed="rId4"/>
          <a:srcRect l="649" r="-649" b="2356"/>
          <a:stretch/>
        </p:blipFill>
        <p:spPr>
          <a:xfrm rot="16200000">
            <a:off x="7997087" y="810046"/>
            <a:ext cx="2215768" cy="5371910"/>
          </a:xfrm>
        </p:spPr>
      </p:pic>
      <p:sp>
        <p:nvSpPr>
          <p:cNvPr id="7" name="Content Placeholder 6">
            <a:extLst>
              <a:ext uri="{FF2B5EF4-FFF2-40B4-BE49-F238E27FC236}">
                <a16:creationId xmlns:a16="http://schemas.microsoft.com/office/drawing/2014/main" id="{D3207E3B-0366-4DFE-9D67-439513510D9A}"/>
              </a:ext>
            </a:extLst>
          </p:cNvPr>
          <p:cNvSpPr>
            <a:spLocks noGrp="1"/>
          </p:cNvSpPr>
          <p:nvPr>
            <p:ph sz="half" idx="2"/>
          </p:nvPr>
        </p:nvSpPr>
        <p:spPr>
          <a:xfrm>
            <a:off x="838200" y="2388117"/>
            <a:ext cx="5181600" cy="3272944"/>
          </a:xfrm>
        </p:spPr>
        <p:txBody>
          <a:bodyPr vert="horz" lIns="91440" tIns="45720" rIns="91440" bIns="45720" rtlCol="0" anchor="t">
            <a:normAutofit/>
          </a:bodyPr>
          <a:lstStyle/>
          <a:p>
            <a:r>
              <a:rPr lang="en-US">
                <a:cs typeface="Calibri"/>
              </a:rPr>
              <a:t>Dimensions provided by Planetary Systems Corporation</a:t>
            </a:r>
          </a:p>
          <a:p>
            <a:r>
              <a:rPr lang="en-US">
                <a:cs typeface="Calibri"/>
              </a:rPr>
              <a:t>Will secure mounting fixture to CubeSat</a:t>
            </a:r>
          </a:p>
          <a:p>
            <a:r>
              <a:rPr lang="en-US">
                <a:cs typeface="Calibri"/>
              </a:rPr>
              <a:t>Repurpose CSD tabs to secure CubeSat to mounting fixture</a:t>
            </a:r>
          </a:p>
        </p:txBody>
      </p:sp>
      <p:sp>
        <p:nvSpPr>
          <p:cNvPr id="4" name="Slide Number Placeholder 3">
            <a:extLst>
              <a:ext uri="{FF2B5EF4-FFF2-40B4-BE49-F238E27FC236}">
                <a16:creationId xmlns:a16="http://schemas.microsoft.com/office/drawing/2014/main" id="{292CA279-2B39-4208-B622-EE1BB9AB3980}"/>
              </a:ext>
            </a:extLst>
          </p:cNvPr>
          <p:cNvSpPr>
            <a:spLocks noGrp="1"/>
          </p:cNvSpPr>
          <p:nvPr>
            <p:ph type="sldNum" sz="quarter" idx="12"/>
          </p:nvPr>
        </p:nvSpPr>
        <p:spPr/>
        <p:txBody>
          <a:bodyPr/>
          <a:lstStyle/>
          <a:p>
            <a:fld id="{330EA680-D336-4FF7-8B7A-9848BB0A1C32}" type="slidenum">
              <a:rPr lang="en-US" smtClean="0"/>
              <a:pPr/>
              <a:t>6</a:t>
            </a:fld>
            <a:r>
              <a:rPr lang="en-US"/>
              <a:t> - Jacob</a:t>
            </a:r>
          </a:p>
        </p:txBody>
      </p:sp>
      <p:pic>
        <p:nvPicPr>
          <p:cNvPr id="3" name="Slide 6">
            <a:hlinkClick r:id="" action="ppaction://media"/>
            <a:extLst>
              <a:ext uri="{FF2B5EF4-FFF2-40B4-BE49-F238E27FC236}">
                <a16:creationId xmlns:a16="http://schemas.microsoft.com/office/drawing/2014/main" id="{8F54AE61-B5CB-4AE0-8A44-5EB1CDA2DB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34573" y="621506"/>
            <a:ext cx="406400" cy="406400"/>
          </a:xfrm>
          <a:prstGeom prst="rect">
            <a:avLst/>
          </a:prstGeom>
        </p:spPr>
      </p:pic>
    </p:spTree>
    <p:extLst>
      <p:ext uri="{BB962C8B-B14F-4D97-AF65-F5344CB8AC3E}">
        <p14:creationId xmlns:p14="http://schemas.microsoft.com/office/powerpoint/2010/main" val="96672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1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A9741-F4AB-4AE5-9269-865441B6782A}"/>
              </a:ext>
            </a:extLst>
          </p:cNvPr>
          <p:cNvSpPr>
            <a:spLocks noGrp="1"/>
          </p:cNvSpPr>
          <p:nvPr>
            <p:ph type="title"/>
          </p:nvPr>
        </p:nvSpPr>
        <p:spPr/>
        <p:txBody>
          <a:bodyPr/>
          <a:lstStyle/>
          <a:p>
            <a:r>
              <a:rPr lang="en-US" b="1">
                <a:cs typeface="Calibri Light"/>
              </a:rPr>
              <a:t>Design Description</a:t>
            </a:r>
            <a:br>
              <a:rPr lang="en-US">
                <a:cs typeface="Calibri Light"/>
              </a:rPr>
            </a:br>
            <a:r>
              <a:rPr lang="en-US" sz="3200">
                <a:cs typeface="Calibri Light"/>
              </a:rPr>
              <a:t>Functionality</a:t>
            </a:r>
            <a:endParaRPr lang="en-US"/>
          </a:p>
        </p:txBody>
      </p:sp>
      <p:sp>
        <p:nvSpPr>
          <p:cNvPr id="3" name="Content Placeholder 2">
            <a:extLst>
              <a:ext uri="{FF2B5EF4-FFF2-40B4-BE49-F238E27FC236}">
                <a16:creationId xmlns:a16="http://schemas.microsoft.com/office/drawing/2014/main" id="{3CE4CC39-C394-4EBB-B62F-DFAC0131E267}"/>
              </a:ext>
            </a:extLst>
          </p:cNvPr>
          <p:cNvSpPr>
            <a:spLocks noGrp="1"/>
          </p:cNvSpPr>
          <p:nvPr>
            <p:ph idx="1"/>
          </p:nvPr>
        </p:nvSpPr>
        <p:spPr>
          <a:xfrm>
            <a:off x="838200" y="1825625"/>
            <a:ext cx="10515600" cy="4667250"/>
          </a:xfrm>
        </p:spPr>
        <p:txBody>
          <a:bodyPr vert="horz" lIns="91440" tIns="45720" rIns="91440" bIns="45720" numCol="2" rtlCol="0" anchor="t">
            <a:normAutofit fontScale="92500"/>
          </a:bodyPr>
          <a:lstStyle/>
          <a:p>
            <a:r>
              <a:rPr lang="en-US" b="1">
                <a:cs typeface="Calibri"/>
              </a:rPr>
              <a:t>The clamps securely attach the CubeSat to the fixture</a:t>
            </a:r>
          </a:p>
          <a:p>
            <a:pPr lvl="1"/>
            <a:r>
              <a:rPr lang="en-US">
                <a:ea typeface="+mn-lt"/>
                <a:cs typeface="+mn-lt"/>
              </a:rPr>
              <a:t>These clamps are adjustable on the fixture to accept different payloads</a:t>
            </a:r>
          </a:p>
          <a:p>
            <a:pPr lvl="1"/>
            <a:r>
              <a:rPr lang="en-US">
                <a:ea typeface="+mn-lt"/>
                <a:cs typeface="+mn-lt"/>
              </a:rPr>
              <a:t>They are on a sliding device that locks</a:t>
            </a:r>
            <a:endParaRPr lang="en-US"/>
          </a:p>
          <a:p>
            <a:r>
              <a:rPr lang="en-US" b="1">
                <a:cs typeface="Calibri"/>
              </a:rPr>
              <a:t>The bottom of the fixture is tapped to secure the fixture to the air bearing semi-sphere. </a:t>
            </a:r>
            <a:r>
              <a:rPr lang="en-US" sz="2600">
                <a:cs typeface="Calibri"/>
              </a:rPr>
              <a:t>(slide 2)</a:t>
            </a:r>
            <a:endParaRPr lang="en-US" sz="2600" b="1">
              <a:cs typeface="Calibri"/>
            </a:endParaRPr>
          </a:p>
          <a:p>
            <a:r>
              <a:rPr lang="en-US" b="1">
                <a:cs typeface="Calibri"/>
              </a:rPr>
              <a:t>The Arduino and Pressure Sensors locate the center of gravity and communicate adjustments to motors</a:t>
            </a:r>
          </a:p>
          <a:p>
            <a:r>
              <a:rPr lang="en-US" b="1">
                <a:cs typeface="Calibri"/>
              </a:rPr>
              <a:t>Pneumatic Torque Motor displace counter-weights on a power screw to refocus center of gravity</a:t>
            </a:r>
          </a:p>
          <a:p>
            <a:pPr lvl="1"/>
            <a:r>
              <a:rPr lang="en-US">
                <a:ea typeface="+mn-lt"/>
                <a:cs typeface="+mn-lt"/>
              </a:rPr>
              <a:t>4 </a:t>
            </a:r>
            <a:r>
              <a:rPr lang="en-US" err="1">
                <a:ea typeface="+mn-lt"/>
                <a:cs typeface="+mn-lt"/>
              </a:rPr>
              <a:t>Wt</a:t>
            </a:r>
            <a:r>
              <a:rPr lang="en-US">
                <a:ea typeface="+mn-lt"/>
                <a:cs typeface="+mn-lt"/>
              </a:rPr>
              <a:t>/Screw for X- and Z-axis</a:t>
            </a:r>
          </a:p>
          <a:p>
            <a:pPr lvl="1"/>
            <a:r>
              <a:rPr lang="en-US">
                <a:ea typeface="+mn-lt"/>
                <a:cs typeface="+mn-lt"/>
              </a:rPr>
              <a:t>2 </a:t>
            </a:r>
            <a:r>
              <a:rPr lang="en-US" err="1">
                <a:ea typeface="+mn-lt"/>
                <a:cs typeface="+mn-lt"/>
              </a:rPr>
              <a:t>Wt</a:t>
            </a:r>
            <a:r>
              <a:rPr lang="en-US">
                <a:ea typeface="+mn-lt"/>
                <a:cs typeface="+mn-lt"/>
              </a:rPr>
              <a:t>/Screw for Y-Axis (potential)</a:t>
            </a:r>
            <a:endParaRPr lang="en-US">
              <a:cs typeface="Calibri"/>
            </a:endParaRPr>
          </a:p>
          <a:p>
            <a:r>
              <a:rPr lang="en-US" b="1">
                <a:cs typeface="Calibri"/>
              </a:rPr>
              <a:t>The fixture design does not obstruct keep out zones </a:t>
            </a:r>
          </a:p>
          <a:p>
            <a:pPr lvl="1"/>
            <a:r>
              <a:rPr lang="en-US">
                <a:cs typeface="Calibri"/>
              </a:rPr>
              <a:t>Red areas on slide 3</a:t>
            </a:r>
          </a:p>
          <a:p>
            <a:pPr lvl="1"/>
            <a:endParaRPr lang="en-US">
              <a:cs typeface="Calibri"/>
            </a:endParaRPr>
          </a:p>
          <a:p>
            <a:pPr lvl="1"/>
            <a:endParaRPr lang="en-US">
              <a:cs typeface="Calibri"/>
            </a:endParaRPr>
          </a:p>
        </p:txBody>
      </p:sp>
      <p:sp>
        <p:nvSpPr>
          <p:cNvPr id="4" name="Slide Number Placeholder 3">
            <a:extLst>
              <a:ext uri="{FF2B5EF4-FFF2-40B4-BE49-F238E27FC236}">
                <a16:creationId xmlns:a16="http://schemas.microsoft.com/office/drawing/2014/main" id="{3A05FFD1-93C7-4C46-9B20-1D23A373881A}"/>
              </a:ext>
            </a:extLst>
          </p:cNvPr>
          <p:cNvSpPr>
            <a:spLocks noGrp="1"/>
          </p:cNvSpPr>
          <p:nvPr>
            <p:ph type="sldNum" sz="quarter" idx="12"/>
          </p:nvPr>
        </p:nvSpPr>
        <p:spPr/>
        <p:txBody>
          <a:bodyPr/>
          <a:lstStyle/>
          <a:p>
            <a:fld id="{330EA680-D336-4FF7-8B7A-9848BB0A1C32}" type="slidenum">
              <a:rPr lang="en-US" sz="1400" smtClean="0"/>
              <a:t>7</a:t>
            </a:fld>
            <a:r>
              <a:rPr lang="en-US" sz="1400"/>
              <a:t> - Jacob</a:t>
            </a:r>
          </a:p>
        </p:txBody>
      </p:sp>
      <p:pic>
        <p:nvPicPr>
          <p:cNvPr id="5" name="Slide 7">
            <a:hlinkClick r:id="" action="ppaction://media"/>
            <a:extLst>
              <a:ext uri="{FF2B5EF4-FFF2-40B4-BE49-F238E27FC236}">
                <a16:creationId xmlns:a16="http://schemas.microsoft.com/office/drawing/2014/main" id="{E2EB10AF-FA5D-4F75-BB5F-1208A6F9DC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20935" y="503148"/>
            <a:ext cx="406400" cy="406400"/>
          </a:xfrm>
          <a:prstGeom prst="rect">
            <a:avLst/>
          </a:prstGeom>
        </p:spPr>
      </p:pic>
    </p:spTree>
    <p:extLst>
      <p:ext uri="{BB962C8B-B14F-4D97-AF65-F5344CB8AC3E}">
        <p14:creationId xmlns:p14="http://schemas.microsoft.com/office/powerpoint/2010/main" val="187095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0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B3F51-5DED-485A-9487-64D61488878A}"/>
              </a:ext>
            </a:extLst>
          </p:cNvPr>
          <p:cNvSpPr>
            <a:spLocks noGrp="1"/>
          </p:cNvSpPr>
          <p:nvPr>
            <p:ph type="title"/>
          </p:nvPr>
        </p:nvSpPr>
        <p:spPr/>
        <p:txBody>
          <a:bodyPr/>
          <a:lstStyle/>
          <a:p>
            <a:r>
              <a:rPr lang="en-US">
                <a:cs typeface="Calibri Light"/>
              </a:rPr>
              <a:t>Analytical Analyses: Center of Gravity</a:t>
            </a:r>
          </a:p>
        </p:txBody>
      </p:sp>
      <p:sp>
        <p:nvSpPr>
          <p:cNvPr id="3" name="Content Placeholder 2">
            <a:extLst>
              <a:ext uri="{FF2B5EF4-FFF2-40B4-BE49-F238E27FC236}">
                <a16:creationId xmlns:a16="http://schemas.microsoft.com/office/drawing/2014/main" id="{C2AD29B0-563F-411A-B8FA-786870644299}"/>
              </a:ext>
            </a:extLst>
          </p:cNvPr>
          <p:cNvSpPr>
            <a:spLocks noGrp="1"/>
          </p:cNvSpPr>
          <p:nvPr>
            <p:ph sz="half" idx="1"/>
          </p:nvPr>
        </p:nvSpPr>
        <p:spPr/>
        <p:txBody>
          <a:bodyPr vert="horz" lIns="91440" tIns="45720" rIns="91440" bIns="45720" rtlCol="0" anchor="t">
            <a:normAutofit/>
          </a:bodyPr>
          <a:lstStyle/>
          <a:p>
            <a:r>
              <a:rPr lang="en-US">
                <a:cs typeface="Calibri"/>
              </a:rPr>
              <a:t>Must calculate center of mass in all three directions</a:t>
            </a:r>
          </a:p>
          <a:p>
            <a:r>
              <a:rPr lang="en-US">
                <a:cs typeface="Calibri"/>
              </a:rPr>
              <a:t>Focused on CG of 12U but can also manipulate for 3U and 6U</a:t>
            </a:r>
          </a:p>
          <a:p>
            <a:r>
              <a:rPr lang="en-US">
                <a:cs typeface="Calibri"/>
              </a:rPr>
              <a:t>Maximum center of mass in each direction were given by General Atomics</a:t>
            </a:r>
          </a:p>
          <a:p>
            <a:endParaRPr lang="en-US">
              <a:cs typeface="Calibri"/>
            </a:endParaRPr>
          </a:p>
          <a:p>
            <a:endParaRPr lang="en-US">
              <a:cs typeface="Calibri"/>
            </a:endParaRPr>
          </a:p>
        </p:txBody>
      </p:sp>
      <p:pic>
        <p:nvPicPr>
          <p:cNvPr id="6" name="Picture 6" descr="A close up of a logo&#10;&#10;Description generated with very high confidence">
            <a:extLst>
              <a:ext uri="{FF2B5EF4-FFF2-40B4-BE49-F238E27FC236}">
                <a16:creationId xmlns:a16="http://schemas.microsoft.com/office/drawing/2014/main" id="{69806F3A-FD9C-4D41-AFA8-62479B751887}"/>
              </a:ext>
            </a:extLst>
          </p:cNvPr>
          <p:cNvPicPr>
            <a:picLocks noGrp="1" noChangeAspect="1"/>
          </p:cNvPicPr>
          <p:nvPr>
            <p:ph sz="half" idx="2"/>
          </p:nvPr>
        </p:nvPicPr>
        <p:blipFill>
          <a:blip r:embed="rId5"/>
          <a:stretch>
            <a:fillRect/>
          </a:stretch>
        </p:blipFill>
        <p:spPr>
          <a:xfrm>
            <a:off x="6685472" y="1827078"/>
            <a:ext cx="4356339" cy="955375"/>
          </a:xfrm>
        </p:spPr>
      </p:pic>
      <p:sp>
        <p:nvSpPr>
          <p:cNvPr id="4" name="Slide Number Placeholder 3">
            <a:extLst>
              <a:ext uri="{FF2B5EF4-FFF2-40B4-BE49-F238E27FC236}">
                <a16:creationId xmlns:a16="http://schemas.microsoft.com/office/drawing/2014/main" id="{8B485DB2-7969-4402-A1E2-FE6AB2234FFA}"/>
              </a:ext>
            </a:extLst>
          </p:cNvPr>
          <p:cNvSpPr>
            <a:spLocks noGrp="1"/>
          </p:cNvSpPr>
          <p:nvPr>
            <p:ph type="sldNum" sz="quarter" idx="12"/>
          </p:nvPr>
        </p:nvSpPr>
        <p:spPr/>
        <p:txBody>
          <a:bodyPr/>
          <a:lstStyle/>
          <a:p>
            <a:fld id="{330EA680-D336-4FF7-8B7A-9848BB0A1C32}" type="slidenum">
              <a:rPr lang="en-US" sz="1400" smtClean="0"/>
              <a:pPr/>
              <a:t>8</a:t>
            </a:fld>
            <a:r>
              <a:rPr lang="en-US" sz="1400"/>
              <a:t> - Zack</a:t>
            </a:r>
          </a:p>
        </p:txBody>
      </p:sp>
      <p:pic>
        <p:nvPicPr>
          <p:cNvPr id="10" name="Picture 10" descr="A picture containing drawing, clock&#10;&#10;Description generated with very high confidence">
            <a:extLst>
              <a:ext uri="{FF2B5EF4-FFF2-40B4-BE49-F238E27FC236}">
                <a16:creationId xmlns:a16="http://schemas.microsoft.com/office/drawing/2014/main" id="{3EF37A8B-6D0C-4C0F-8149-97D3590DE8F0}"/>
              </a:ext>
            </a:extLst>
          </p:cNvPr>
          <p:cNvPicPr>
            <a:picLocks noChangeAspect="1"/>
          </p:cNvPicPr>
          <p:nvPr/>
        </p:nvPicPr>
        <p:blipFill>
          <a:blip r:embed="rId6"/>
          <a:stretch>
            <a:fillRect/>
          </a:stretch>
        </p:blipFill>
        <p:spPr>
          <a:xfrm>
            <a:off x="7082288" y="3074968"/>
            <a:ext cx="3562709" cy="3238480"/>
          </a:xfrm>
          <a:prstGeom prst="rect">
            <a:avLst/>
          </a:prstGeom>
        </p:spPr>
      </p:pic>
      <p:pic>
        <p:nvPicPr>
          <p:cNvPr id="5" name="Audio 4">
            <a:hlinkClick r:id="" action="ppaction://media"/>
            <a:extLst>
              <a:ext uri="{FF2B5EF4-FFF2-40B4-BE49-F238E27FC236}">
                <a16:creationId xmlns:a16="http://schemas.microsoft.com/office/drawing/2014/main" id="{BD6DF9F8-B20A-4E40-AD87-7A600EEA0F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52720893"/>
      </p:ext>
    </p:extLst>
  </p:cSld>
  <p:clrMapOvr>
    <a:masterClrMapping/>
  </p:clrMapOvr>
  <mc:AlternateContent xmlns:mc="http://schemas.openxmlformats.org/markup-compatibility/2006">
    <mc:Choice xmlns:p14="http://schemas.microsoft.com/office/powerpoint/2010/main" Requires="p14">
      <p:transition spd="slow" p14:dur="2000" advTm="70947"/>
    </mc:Choice>
    <mc:Fallback>
      <p:transition spd="slow" advTm="70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AA634-96F7-4ED2-91BB-D3866015100B}"/>
              </a:ext>
            </a:extLst>
          </p:cNvPr>
          <p:cNvSpPr>
            <a:spLocks noGrp="1"/>
          </p:cNvSpPr>
          <p:nvPr>
            <p:ph type="title"/>
          </p:nvPr>
        </p:nvSpPr>
        <p:spPr/>
        <p:txBody>
          <a:bodyPr/>
          <a:lstStyle/>
          <a:p>
            <a:r>
              <a:rPr lang="en-US">
                <a:ea typeface="+mj-lt"/>
                <a:cs typeface="+mj-lt"/>
              </a:rPr>
              <a:t>Analytical Analyses: Center of Gravity</a:t>
            </a:r>
          </a:p>
        </p:txBody>
      </p:sp>
      <p:sp>
        <p:nvSpPr>
          <p:cNvPr id="3" name="Content Placeholder 2">
            <a:extLst>
              <a:ext uri="{FF2B5EF4-FFF2-40B4-BE49-F238E27FC236}">
                <a16:creationId xmlns:a16="http://schemas.microsoft.com/office/drawing/2014/main" id="{CF6ABB7B-1D1C-4B33-B41F-58C51223683E}"/>
              </a:ext>
            </a:extLst>
          </p:cNvPr>
          <p:cNvSpPr>
            <a:spLocks noGrp="1"/>
          </p:cNvSpPr>
          <p:nvPr>
            <p:ph sz="half" idx="1"/>
          </p:nvPr>
        </p:nvSpPr>
        <p:spPr/>
        <p:txBody>
          <a:bodyPr vert="horz" lIns="91440" tIns="45720" rIns="91440" bIns="45720" rtlCol="0" anchor="t">
            <a:normAutofit/>
          </a:bodyPr>
          <a:lstStyle/>
          <a:p>
            <a:r>
              <a:rPr lang="en-US">
                <a:cs typeface="Calibri"/>
              </a:rPr>
              <a:t>Created Arduino Code to take reading from force sensors</a:t>
            </a:r>
          </a:p>
          <a:p>
            <a:r>
              <a:rPr lang="en-US">
                <a:cs typeface="Calibri"/>
              </a:rPr>
              <a:t>Force sensors read pressure distribution from CubeSat weight in each direction</a:t>
            </a:r>
          </a:p>
          <a:p>
            <a:r>
              <a:rPr lang="en-US">
                <a:cs typeface="Calibri"/>
              </a:rPr>
              <a:t>Accountable for different payloads</a:t>
            </a:r>
          </a:p>
        </p:txBody>
      </p:sp>
      <p:pic>
        <p:nvPicPr>
          <p:cNvPr id="6" name="Picture 6" descr="A screenshot of a cell phone&#10;&#10;Description generated with very high confidence">
            <a:extLst>
              <a:ext uri="{FF2B5EF4-FFF2-40B4-BE49-F238E27FC236}">
                <a16:creationId xmlns:a16="http://schemas.microsoft.com/office/drawing/2014/main" id="{BE975EAC-3155-4CA7-84D5-F1C33A05467E}"/>
              </a:ext>
            </a:extLst>
          </p:cNvPr>
          <p:cNvPicPr>
            <a:picLocks noGrp="1" noChangeAspect="1"/>
          </p:cNvPicPr>
          <p:nvPr>
            <p:ph sz="half" idx="2"/>
          </p:nvPr>
        </p:nvPicPr>
        <p:blipFill>
          <a:blip r:embed="rId5"/>
          <a:stretch>
            <a:fillRect/>
          </a:stretch>
        </p:blipFill>
        <p:spPr>
          <a:xfrm>
            <a:off x="6253881" y="1819440"/>
            <a:ext cx="5104501" cy="3601708"/>
          </a:xfrm>
        </p:spPr>
      </p:pic>
      <p:sp>
        <p:nvSpPr>
          <p:cNvPr id="5" name="Slide Number Placeholder 4">
            <a:extLst>
              <a:ext uri="{FF2B5EF4-FFF2-40B4-BE49-F238E27FC236}">
                <a16:creationId xmlns:a16="http://schemas.microsoft.com/office/drawing/2014/main" id="{23F3F500-1B7D-46D9-A1AE-58752672032F}"/>
              </a:ext>
            </a:extLst>
          </p:cNvPr>
          <p:cNvSpPr>
            <a:spLocks noGrp="1"/>
          </p:cNvSpPr>
          <p:nvPr>
            <p:ph type="sldNum" sz="quarter" idx="12"/>
          </p:nvPr>
        </p:nvSpPr>
        <p:spPr/>
        <p:txBody>
          <a:bodyPr/>
          <a:lstStyle/>
          <a:p>
            <a:r>
              <a:rPr lang="en-US"/>
              <a:t>9- Zack</a:t>
            </a:r>
          </a:p>
        </p:txBody>
      </p:sp>
      <p:pic>
        <p:nvPicPr>
          <p:cNvPr id="4" name="Audio 3">
            <a:hlinkClick r:id="" action="ppaction://media"/>
            <a:extLst>
              <a:ext uri="{FF2B5EF4-FFF2-40B4-BE49-F238E27FC236}">
                <a16:creationId xmlns:a16="http://schemas.microsoft.com/office/drawing/2014/main" id="{B9F91780-4923-6542-81A2-89CABA96B7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17294291"/>
      </p:ext>
    </p:extLst>
  </p:cSld>
  <p:clrMapOvr>
    <a:masterClrMapping/>
  </p:clrMapOvr>
  <mc:AlternateContent xmlns:mc="http://schemas.openxmlformats.org/markup-compatibility/2006">
    <mc:Choice xmlns:p14="http://schemas.microsoft.com/office/powerpoint/2010/main" Requires="p14">
      <p:transition spd="slow" p14:dur="2000" advTm="72685"/>
    </mc:Choice>
    <mc:Fallback>
      <p:transition spd="slow" advTm="72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Default Design">
  <a:themeElements>
    <a:clrScheme name="">
      <a:dk1>
        <a:srgbClr val="000000"/>
      </a:dk1>
      <a:lt1>
        <a:srgbClr val="FFFFFF"/>
      </a:lt1>
      <a:dk2>
        <a:srgbClr val="B69404"/>
      </a:dk2>
      <a:lt2>
        <a:srgbClr val="C0C0C0"/>
      </a:lt2>
      <a:accent1>
        <a:srgbClr val="0000FF"/>
      </a:accent1>
      <a:accent2>
        <a:srgbClr val="E2E1C0"/>
      </a:accent2>
      <a:accent3>
        <a:srgbClr val="FFFFFF"/>
      </a:accent3>
      <a:accent4>
        <a:srgbClr val="000000"/>
      </a:accent4>
      <a:accent5>
        <a:srgbClr val="AAAAFF"/>
      </a:accent5>
      <a:accent6>
        <a:srgbClr val="CDCCAE"/>
      </a:accent6>
      <a:hlink>
        <a:srgbClr val="3D97AF"/>
      </a:hlink>
      <a:folHlink>
        <a:srgbClr val="B72C00"/>
      </a:folHlink>
    </a:clrScheme>
    <a:fontScheme name="2_Default Design">
      <a:majorFont>
        <a:latin typeface="Arial"/>
        <a:ea typeface=""/>
        <a:cs typeface="Times New Roman"/>
      </a:majorFont>
      <a:minorFont>
        <a:latin typeface="Arial"/>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FFFF00"/>
        </a:solidFill>
      </a:spPr>
      <a:bodyPr wrap="square" rtlCol="0">
        <a:spAutoFit/>
      </a:bodyPr>
      <a:lstStyle>
        <a:defPPr>
          <a:defRPr sz="1100" dirty="0" smtClean="0"/>
        </a:defPPr>
      </a:lstStyle>
    </a:tx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036713979A624FAFA0DD0287E19F43" ma:contentTypeVersion="5" ma:contentTypeDescription="Create a new document." ma:contentTypeScope="" ma:versionID="9dee606a7c34e38cbb9238401b1e39f9">
  <xsd:schema xmlns:xsd="http://www.w3.org/2001/XMLSchema" xmlns:xs="http://www.w3.org/2001/XMLSchema" xmlns:p="http://schemas.microsoft.com/office/2006/metadata/properties" xmlns:ns2="89dbac65-dfd3-42b2-a084-6be86bc7078b" targetNamespace="http://schemas.microsoft.com/office/2006/metadata/properties" ma:root="true" ma:fieldsID="7a9d3a12d5f6514997b3f356be9c4710" ns2:_="">
    <xsd:import namespace="89dbac65-dfd3-42b2-a084-6be86bc7078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dbac65-dfd3-42b2-a084-6be86bc707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9C915CA-5F47-4E3A-8787-5464FA27758E}">
  <ds:schemaRefs>
    <ds:schemaRef ds:uri="89dbac65-dfd3-42b2-a084-6be86bc707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3223885-25F0-40B4-BA43-628865676175}">
  <ds:schemaRefs>
    <ds:schemaRef ds:uri="http://schemas.microsoft.com/sharepoint/v3/contenttype/forms"/>
  </ds:schemaRefs>
</ds:datastoreItem>
</file>

<file path=customXml/itemProps3.xml><?xml version="1.0" encoding="utf-8"?>
<ds:datastoreItem xmlns:ds="http://schemas.openxmlformats.org/officeDocument/2006/customXml" ds:itemID="{CCFF15C5-8A57-44B7-AC0C-F7EF5B59A92A}">
  <ds:schemaRefs>
    <ds:schemaRef ds:uri="89dbac65-dfd3-42b2-a084-6be86bc7078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21</Slides>
  <Notes>14</Notes>
  <HiddenSlides>0</HiddenSlide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 theme</vt:lpstr>
      <vt:lpstr>4_Default Design</vt:lpstr>
      <vt:lpstr>CubeSat Mounting Fixture Critical Design Report</vt:lpstr>
      <vt:lpstr>Program Description</vt:lpstr>
      <vt:lpstr>Design Requirements Engineering Requirements</vt:lpstr>
      <vt:lpstr>Design Description  CAD Model Assembly</vt:lpstr>
      <vt:lpstr>Design Description Exploded View</vt:lpstr>
      <vt:lpstr>Design Description Clamping System</vt:lpstr>
      <vt:lpstr>Design Description Functionality</vt:lpstr>
      <vt:lpstr>Analytical Analyses: Center of Gravity</vt:lpstr>
      <vt:lpstr>Analytical Analyses: Center of Gravity</vt:lpstr>
      <vt:lpstr>Analytical Analyses: Pneumatic Motors</vt:lpstr>
      <vt:lpstr>Analytical Analyses: Tank </vt:lpstr>
      <vt:lpstr>Analytical Analyses Magnetic Flux from Valves</vt:lpstr>
      <vt:lpstr>Analytical Analyses Magnetic Flux from Valves</vt:lpstr>
      <vt:lpstr>Design Validation: Risk Analysis</vt:lpstr>
      <vt:lpstr>Design Validation: Testing Procedure</vt:lpstr>
      <vt:lpstr>Design Validation: Testing Procedure</vt:lpstr>
      <vt:lpstr>Design Validation: Testing Procedure</vt:lpstr>
      <vt:lpstr>Design Validation: Testing Procedure</vt:lpstr>
      <vt:lpstr>Budget Bill of Materials for Prototype</vt:lpstr>
      <vt:lpstr>Schedule</vt:lpstr>
      <vt:lpstr>Looking Ahead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2020-04-13T21:48:49Z</dcterms:created>
  <dcterms:modified xsi:type="dcterms:W3CDTF">2020-04-30T04:51:20Z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0x01010000036713979A624FAFA0DD0287E19F43</vt:lpwstr>
  </property>
</Properties>
</file>